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79" r:id="rId2"/>
  </p:sldMasterIdLst>
  <p:notesMasterIdLst>
    <p:notesMasterId r:id="rId21"/>
  </p:notesMasterIdLst>
  <p:sldIdLst>
    <p:sldId id="256" r:id="rId3"/>
    <p:sldId id="258" r:id="rId4"/>
    <p:sldId id="259" r:id="rId5"/>
    <p:sldId id="260" r:id="rId6"/>
    <p:sldId id="310" r:id="rId7"/>
    <p:sldId id="311" r:id="rId8"/>
    <p:sldId id="312" r:id="rId9"/>
    <p:sldId id="316" r:id="rId10"/>
    <p:sldId id="261" r:id="rId11"/>
    <p:sldId id="313" r:id="rId12"/>
    <p:sldId id="317" r:id="rId13"/>
    <p:sldId id="318" r:id="rId14"/>
    <p:sldId id="319" r:id="rId15"/>
    <p:sldId id="320" r:id="rId16"/>
    <p:sldId id="321" r:id="rId17"/>
    <p:sldId id="322" r:id="rId18"/>
    <p:sldId id="323" r:id="rId19"/>
    <p:sldId id="267"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832CA2-17AA-469D-A52E-8939D090C4BB}">
  <a:tblStyle styleId="{4F832CA2-17AA-469D-A52E-8939D090C4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1122"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11a1df3f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11a1df3f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10164024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101640244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529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10164024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101640244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446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10164024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101640244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856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10164024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101640244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594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10164024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101640244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45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10164024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101640244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994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10164024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101640244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019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10164024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101640244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938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101640244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101640244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8be8eb8a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38be8eb8a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b1c2217c3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b1c2217c3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0f3623e3bc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0f3623e3bc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101640244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101640244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172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1016402440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1016402440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381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11a97714c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11a97714c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398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0f39458ab2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0f39458ab2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467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0f39458ab2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0f39458ab2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92600" y="910200"/>
            <a:ext cx="3499500" cy="27042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992600" y="3742573"/>
            <a:ext cx="2766000" cy="4893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dk2"/>
                </a:solidFill>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307"/>
        <p:cNvGrpSpPr/>
        <p:nvPr/>
      </p:nvGrpSpPr>
      <p:grpSpPr>
        <a:xfrm>
          <a:off x="0" y="0"/>
          <a:ext cx="0" cy="0"/>
          <a:chOff x="0" y="0"/>
          <a:chExt cx="0" cy="0"/>
        </a:xfrm>
      </p:grpSpPr>
      <p:grpSp>
        <p:nvGrpSpPr>
          <p:cNvPr id="308" name="Google Shape;308;p20"/>
          <p:cNvGrpSpPr/>
          <p:nvPr/>
        </p:nvGrpSpPr>
        <p:grpSpPr>
          <a:xfrm>
            <a:off x="53" y="0"/>
            <a:ext cx="9144199" cy="5052060"/>
            <a:chOff x="1237350" y="1268900"/>
            <a:chExt cx="4842300" cy="3159175"/>
          </a:xfrm>
        </p:grpSpPr>
        <p:sp>
          <p:nvSpPr>
            <p:cNvPr id="309" name="Google Shape;309;p20"/>
            <p:cNvSpPr/>
            <p:nvPr/>
          </p:nvSpPr>
          <p:spPr>
            <a:xfrm>
              <a:off x="1237350" y="1268900"/>
              <a:ext cx="4842300" cy="1396825"/>
            </a:xfrm>
            <a:custGeom>
              <a:avLst/>
              <a:gdLst/>
              <a:ahLst/>
              <a:cxnLst/>
              <a:rect l="l" t="t" r="r" b="b"/>
              <a:pathLst>
                <a:path w="193692" h="55873" extrusionOk="0">
                  <a:moveTo>
                    <a:pt x="162416" y="1"/>
                  </a:moveTo>
                  <a:cubicBezTo>
                    <a:pt x="118710" y="1"/>
                    <a:pt x="74999" y="50939"/>
                    <a:pt x="31288" y="50939"/>
                  </a:cubicBezTo>
                  <a:cubicBezTo>
                    <a:pt x="20859" y="50939"/>
                    <a:pt x="10429" y="48039"/>
                    <a:pt x="0" y="40856"/>
                  </a:cubicBezTo>
                  <a:lnTo>
                    <a:pt x="0" y="45023"/>
                  </a:lnTo>
                  <a:cubicBezTo>
                    <a:pt x="10884" y="52780"/>
                    <a:pt x="21768" y="55872"/>
                    <a:pt x="32651" y="55872"/>
                  </a:cubicBezTo>
                  <a:cubicBezTo>
                    <a:pt x="75449" y="55872"/>
                    <a:pt x="118246" y="8059"/>
                    <a:pt x="161038" y="8059"/>
                  </a:cubicBezTo>
                  <a:cubicBezTo>
                    <a:pt x="171923" y="8059"/>
                    <a:pt x="182807" y="11153"/>
                    <a:pt x="193691" y="18913"/>
                  </a:cubicBezTo>
                  <a:lnTo>
                    <a:pt x="193691" y="10079"/>
                  </a:lnTo>
                  <a:cubicBezTo>
                    <a:pt x="183266" y="2899"/>
                    <a:pt x="172841" y="1"/>
                    <a:pt x="162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1237350" y="2135750"/>
              <a:ext cx="4842300" cy="1148075"/>
            </a:xfrm>
            <a:custGeom>
              <a:avLst/>
              <a:gdLst/>
              <a:ahLst/>
              <a:cxnLst/>
              <a:rect l="l" t="t" r="r" b="b"/>
              <a:pathLst>
                <a:path w="193692" h="45923" extrusionOk="0">
                  <a:moveTo>
                    <a:pt x="156236" y="0"/>
                  </a:moveTo>
                  <a:cubicBezTo>
                    <a:pt x="116645" y="0"/>
                    <a:pt x="77050" y="37862"/>
                    <a:pt x="37454" y="37862"/>
                  </a:cubicBezTo>
                  <a:cubicBezTo>
                    <a:pt x="24970" y="37862"/>
                    <a:pt x="12485" y="34098"/>
                    <a:pt x="0" y="24196"/>
                  </a:cubicBezTo>
                  <a:lnTo>
                    <a:pt x="0" y="30780"/>
                  </a:lnTo>
                  <a:cubicBezTo>
                    <a:pt x="13293" y="41830"/>
                    <a:pt x="26585" y="45923"/>
                    <a:pt x="39878" y="45923"/>
                  </a:cubicBezTo>
                  <a:cubicBezTo>
                    <a:pt x="77860" y="45923"/>
                    <a:pt x="115841" y="12507"/>
                    <a:pt x="153820" y="12507"/>
                  </a:cubicBezTo>
                  <a:cubicBezTo>
                    <a:pt x="167111" y="12507"/>
                    <a:pt x="180401" y="16599"/>
                    <a:pt x="193691" y="27649"/>
                  </a:cubicBezTo>
                  <a:lnTo>
                    <a:pt x="193691" y="13671"/>
                  </a:lnTo>
                  <a:cubicBezTo>
                    <a:pt x="181207" y="3765"/>
                    <a:pt x="168721" y="0"/>
                    <a:pt x="156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a:off x="1237350" y="3131375"/>
              <a:ext cx="4842300" cy="1005300"/>
            </a:xfrm>
            <a:custGeom>
              <a:avLst/>
              <a:gdLst/>
              <a:ahLst/>
              <a:cxnLst/>
              <a:rect l="l" t="t" r="r" b="b"/>
              <a:pathLst>
                <a:path w="193692" h="40212" extrusionOk="0">
                  <a:moveTo>
                    <a:pt x="148051" y="1"/>
                  </a:moveTo>
                  <a:cubicBezTo>
                    <a:pt x="113918" y="1"/>
                    <a:pt x="79783" y="24261"/>
                    <a:pt x="45647" y="24261"/>
                  </a:cubicBezTo>
                  <a:cubicBezTo>
                    <a:pt x="30431" y="24261"/>
                    <a:pt x="15216" y="19441"/>
                    <a:pt x="0" y="5505"/>
                  </a:cubicBezTo>
                  <a:lnTo>
                    <a:pt x="0" y="15601"/>
                  </a:lnTo>
                  <a:cubicBezTo>
                    <a:pt x="16688" y="31864"/>
                    <a:pt x="33375" y="37161"/>
                    <a:pt x="50062" y="37161"/>
                  </a:cubicBezTo>
                  <a:cubicBezTo>
                    <a:pt x="81255" y="37161"/>
                    <a:pt x="112446" y="18652"/>
                    <a:pt x="143636" y="18652"/>
                  </a:cubicBezTo>
                  <a:cubicBezTo>
                    <a:pt x="160322" y="18652"/>
                    <a:pt x="177007" y="23949"/>
                    <a:pt x="193691" y="40212"/>
                  </a:cubicBezTo>
                  <a:lnTo>
                    <a:pt x="193691" y="18756"/>
                  </a:lnTo>
                  <a:cubicBezTo>
                    <a:pt x="178478" y="4820"/>
                    <a:pt x="163265" y="1"/>
                    <a:pt x="1480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p:nvPr/>
          </p:nvSpPr>
          <p:spPr>
            <a:xfrm>
              <a:off x="1237350" y="1671475"/>
              <a:ext cx="4842300" cy="1180825"/>
            </a:xfrm>
            <a:custGeom>
              <a:avLst/>
              <a:gdLst/>
              <a:ahLst/>
              <a:cxnLst/>
              <a:rect l="l" t="t" r="r" b="b"/>
              <a:pathLst>
                <a:path w="193692" h="47233" extrusionOk="0">
                  <a:moveTo>
                    <a:pt x="159639" y="1"/>
                  </a:moveTo>
                  <a:cubicBezTo>
                    <a:pt x="117784" y="1"/>
                    <a:pt x="75925" y="44736"/>
                    <a:pt x="34065" y="44736"/>
                  </a:cubicBezTo>
                  <a:cubicBezTo>
                    <a:pt x="22710" y="44736"/>
                    <a:pt x="11355" y="41445"/>
                    <a:pt x="0" y="33076"/>
                  </a:cubicBezTo>
                  <a:lnTo>
                    <a:pt x="0" y="35159"/>
                  </a:lnTo>
                  <a:cubicBezTo>
                    <a:pt x="11591" y="43841"/>
                    <a:pt x="23182" y="47233"/>
                    <a:pt x="34773" y="47233"/>
                  </a:cubicBezTo>
                  <a:cubicBezTo>
                    <a:pt x="76159" y="47233"/>
                    <a:pt x="117543" y="4000"/>
                    <a:pt x="158923" y="4000"/>
                  </a:cubicBezTo>
                  <a:cubicBezTo>
                    <a:pt x="170513" y="4000"/>
                    <a:pt x="182102" y="7392"/>
                    <a:pt x="193691" y="16074"/>
                  </a:cubicBezTo>
                  <a:lnTo>
                    <a:pt x="193691" y="11656"/>
                  </a:lnTo>
                  <a:cubicBezTo>
                    <a:pt x="182341" y="3291"/>
                    <a:pt x="170990" y="1"/>
                    <a:pt x="159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1237350" y="2958500"/>
              <a:ext cx="4842300" cy="727800"/>
            </a:xfrm>
            <a:custGeom>
              <a:avLst/>
              <a:gdLst/>
              <a:ahLst/>
              <a:cxnLst/>
              <a:rect l="l" t="t" r="r" b="b"/>
              <a:pathLst>
                <a:path w="193692" h="29112" extrusionOk="0">
                  <a:moveTo>
                    <a:pt x="149573" y="0"/>
                  </a:moveTo>
                  <a:cubicBezTo>
                    <a:pt x="114421" y="0"/>
                    <a:pt x="79271" y="26494"/>
                    <a:pt x="44118" y="26494"/>
                  </a:cubicBezTo>
                  <a:cubicBezTo>
                    <a:pt x="29413" y="26494"/>
                    <a:pt x="14707" y="21858"/>
                    <a:pt x="0" y="8705"/>
                  </a:cubicBezTo>
                  <a:lnTo>
                    <a:pt x="0" y="10789"/>
                  </a:lnTo>
                  <a:cubicBezTo>
                    <a:pt x="14989" y="24373"/>
                    <a:pt x="29977" y="29112"/>
                    <a:pt x="44965" y="29112"/>
                  </a:cubicBezTo>
                  <a:cubicBezTo>
                    <a:pt x="79556" y="29112"/>
                    <a:pt x="114146" y="3872"/>
                    <a:pt x="148733" y="3872"/>
                  </a:cubicBezTo>
                  <a:cubicBezTo>
                    <a:pt x="163719" y="3872"/>
                    <a:pt x="178706" y="8611"/>
                    <a:pt x="193691" y="22195"/>
                  </a:cubicBezTo>
                  <a:lnTo>
                    <a:pt x="193691" y="17790"/>
                  </a:lnTo>
                  <a:cubicBezTo>
                    <a:pt x="178985" y="4637"/>
                    <a:pt x="164279" y="0"/>
                    <a:pt x="1495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1237350" y="3606225"/>
              <a:ext cx="4842300" cy="821850"/>
            </a:xfrm>
            <a:custGeom>
              <a:avLst/>
              <a:gdLst/>
              <a:ahLst/>
              <a:cxnLst/>
              <a:rect l="l" t="t" r="r" b="b"/>
              <a:pathLst>
                <a:path w="193692" h="32874" extrusionOk="0">
                  <a:moveTo>
                    <a:pt x="0" y="1"/>
                  </a:moveTo>
                  <a:lnTo>
                    <a:pt x="0" y="2084"/>
                  </a:lnTo>
                  <a:cubicBezTo>
                    <a:pt x="17550" y="19747"/>
                    <a:pt x="35100" y="25282"/>
                    <a:pt x="52649" y="25282"/>
                  </a:cubicBezTo>
                  <a:cubicBezTo>
                    <a:pt x="82117" y="25282"/>
                    <a:pt x="111584" y="9676"/>
                    <a:pt x="141050" y="9676"/>
                  </a:cubicBezTo>
                  <a:cubicBezTo>
                    <a:pt x="158598" y="9676"/>
                    <a:pt x="176145" y="15211"/>
                    <a:pt x="193691" y="32874"/>
                  </a:cubicBezTo>
                  <a:lnTo>
                    <a:pt x="193691" y="28456"/>
                  </a:lnTo>
                  <a:cubicBezTo>
                    <a:pt x="176479" y="11339"/>
                    <a:pt x="159266" y="5893"/>
                    <a:pt x="142052" y="5893"/>
                  </a:cubicBezTo>
                  <a:cubicBezTo>
                    <a:pt x="111923" y="5893"/>
                    <a:pt x="81792" y="22578"/>
                    <a:pt x="51661" y="22578"/>
                  </a:cubicBezTo>
                  <a:cubicBezTo>
                    <a:pt x="34441" y="22578"/>
                    <a:pt x="17220" y="1712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1237350" y="1904350"/>
              <a:ext cx="4842300" cy="1094075"/>
            </a:xfrm>
            <a:custGeom>
              <a:avLst/>
              <a:gdLst/>
              <a:ahLst/>
              <a:cxnLst/>
              <a:rect l="l" t="t" r="r" b="b"/>
              <a:pathLst>
                <a:path w="193692" h="43763" extrusionOk="0">
                  <a:moveTo>
                    <a:pt x="157959" y="0"/>
                  </a:moveTo>
                  <a:cubicBezTo>
                    <a:pt x="117222" y="0"/>
                    <a:pt x="76480" y="41246"/>
                    <a:pt x="35738" y="41246"/>
                  </a:cubicBezTo>
                  <a:cubicBezTo>
                    <a:pt x="23825" y="41246"/>
                    <a:pt x="11913" y="37720"/>
                    <a:pt x="0" y="28606"/>
                  </a:cubicBezTo>
                  <a:lnTo>
                    <a:pt x="0" y="30690"/>
                  </a:lnTo>
                  <a:cubicBezTo>
                    <a:pt x="12155" y="40135"/>
                    <a:pt x="24310" y="43763"/>
                    <a:pt x="36465" y="43763"/>
                  </a:cubicBezTo>
                  <a:cubicBezTo>
                    <a:pt x="76723" y="43763"/>
                    <a:pt x="116979" y="3973"/>
                    <a:pt x="157231" y="3973"/>
                  </a:cubicBezTo>
                  <a:cubicBezTo>
                    <a:pt x="169385" y="3973"/>
                    <a:pt x="181538" y="7600"/>
                    <a:pt x="193691" y="17046"/>
                  </a:cubicBezTo>
                  <a:lnTo>
                    <a:pt x="193691" y="12640"/>
                  </a:lnTo>
                  <a:cubicBezTo>
                    <a:pt x="181781" y="3526"/>
                    <a:pt x="169870" y="0"/>
                    <a:pt x="1579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1237350" y="2597225"/>
              <a:ext cx="4842300" cy="848325"/>
            </a:xfrm>
            <a:custGeom>
              <a:avLst/>
              <a:gdLst/>
              <a:ahLst/>
              <a:cxnLst/>
              <a:rect l="l" t="t" r="r" b="b"/>
              <a:pathLst>
                <a:path w="193692" h="33933" extrusionOk="0">
                  <a:moveTo>
                    <a:pt x="152624" y="0"/>
                  </a:moveTo>
                  <a:cubicBezTo>
                    <a:pt x="115445" y="0"/>
                    <a:pt x="78263" y="31352"/>
                    <a:pt x="41080" y="31352"/>
                  </a:cubicBezTo>
                  <a:cubicBezTo>
                    <a:pt x="27387" y="31352"/>
                    <a:pt x="13694" y="27100"/>
                    <a:pt x="0" y="15465"/>
                  </a:cubicBezTo>
                  <a:lnTo>
                    <a:pt x="0" y="17548"/>
                  </a:lnTo>
                  <a:cubicBezTo>
                    <a:pt x="13960" y="29577"/>
                    <a:pt x="27920" y="33933"/>
                    <a:pt x="41879" y="33933"/>
                  </a:cubicBezTo>
                  <a:cubicBezTo>
                    <a:pt x="78527" y="33933"/>
                    <a:pt x="115174" y="3914"/>
                    <a:pt x="151818" y="3914"/>
                  </a:cubicBezTo>
                  <a:cubicBezTo>
                    <a:pt x="165776" y="3914"/>
                    <a:pt x="179734" y="8270"/>
                    <a:pt x="193691" y="20299"/>
                  </a:cubicBezTo>
                  <a:lnTo>
                    <a:pt x="193691" y="15881"/>
                  </a:lnTo>
                  <a:cubicBezTo>
                    <a:pt x="180003" y="4251"/>
                    <a:pt x="166314" y="0"/>
                    <a:pt x="152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0"/>
          <p:cNvSpPr txBox="1">
            <a:spLocks noGrp="1"/>
          </p:cNvSpPr>
          <p:nvPr>
            <p:ph type="title"/>
          </p:nvPr>
        </p:nvSpPr>
        <p:spPr>
          <a:xfrm>
            <a:off x="758775" y="445025"/>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9" name="Google Shape;339;p20"/>
          <p:cNvSpPr txBox="1">
            <a:spLocks noGrp="1"/>
          </p:cNvSpPr>
          <p:nvPr>
            <p:ph type="title" idx="2" hasCustomPrompt="1"/>
          </p:nvPr>
        </p:nvSpPr>
        <p:spPr>
          <a:xfrm>
            <a:off x="3986840" y="1689040"/>
            <a:ext cx="11703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0" name="Google Shape;340;p20"/>
          <p:cNvSpPr txBox="1">
            <a:spLocks noGrp="1"/>
          </p:cNvSpPr>
          <p:nvPr>
            <p:ph type="title" idx="3"/>
          </p:nvPr>
        </p:nvSpPr>
        <p:spPr>
          <a:xfrm>
            <a:off x="3349877" y="2505575"/>
            <a:ext cx="2444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200" b="1">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41" name="Google Shape;341;p20"/>
          <p:cNvSpPr txBox="1">
            <a:spLocks noGrp="1"/>
          </p:cNvSpPr>
          <p:nvPr>
            <p:ph type="title" idx="4"/>
          </p:nvPr>
        </p:nvSpPr>
        <p:spPr>
          <a:xfrm>
            <a:off x="3349877" y="2899050"/>
            <a:ext cx="2444100" cy="783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400" b="0">
                <a:latin typeface="Montserrat"/>
                <a:ea typeface="Montserrat"/>
                <a:cs typeface="Montserrat"/>
                <a:sym typeface="Montserrat"/>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342" name="Google Shape;342;p20"/>
          <p:cNvSpPr txBox="1">
            <a:spLocks noGrp="1"/>
          </p:cNvSpPr>
          <p:nvPr>
            <p:ph type="title" idx="5" hasCustomPrompt="1"/>
          </p:nvPr>
        </p:nvSpPr>
        <p:spPr>
          <a:xfrm>
            <a:off x="1377997" y="1689040"/>
            <a:ext cx="11703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3" name="Google Shape;343;p20"/>
          <p:cNvSpPr txBox="1">
            <a:spLocks noGrp="1"/>
          </p:cNvSpPr>
          <p:nvPr>
            <p:ph type="title" idx="6"/>
          </p:nvPr>
        </p:nvSpPr>
        <p:spPr>
          <a:xfrm>
            <a:off x="713401" y="2505575"/>
            <a:ext cx="24444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200" b="1">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44" name="Google Shape;344;p20"/>
          <p:cNvSpPr txBox="1">
            <a:spLocks noGrp="1"/>
          </p:cNvSpPr>
          <p:nvPr>
            <p:ph type="title" idx="7"/>
          </p:nvPr>
        </p:nvSpPr>
        <p:spPr>
          <a:xfrm>
            <a:off x="713401" y="2899050"/>
            <a:ext cx="2444400" cy="783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400" b="0">
                <a:latin typeface="Montserrat"/>
                <a:ea typeface="Montserrat"/>
                <a:cs typeface="Montserrat"/>
                <a:sym typeface="Montserrat"/>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345" name="Google Shape;345;p20"/>
          <p:cNvSpPr txBox="1">
            <a:spLocks noGrp="1"/>
          </p:cNvSpPr>
          <p:nvPr>
            <p:ph type="title" idx="8" hasCustomPrompt="1"/>
          </p:nvPr>
        </p:nvSpPr>
        <p:spPr>
          <a:xfrm>
            <a:off x="6595757" y="1689040"/>
            <a:ext cx="1170300" cy="5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20"/>
          <p:cNvSpPr txBox="1">
            <a:spLocks noGrp="1"/>
          </p:cNvSpPr>
          <p:nvPr>
            <p:ph type="title" idx="9"/>
          </p:nvPr>
        </p:nvSpPr>
        <p:spPr>
          <a:xfrm>
            <a:off x="5986234" y="2505575"/>
            <a:ext cx="2444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200" b="1">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47" name="Google Shape;347;p20"/>
          <p:cNvSpPr txBox="1">
            <a:spLocks noGrp="1"/>
          </p:cNvSpPr>
          <p:nvPr>
            <p:ph type="title" idx="13"/>
          </p:nvPr>
        </p:nvSpPr>
        <p:spPr>
          <a:xfrm>
            <a:off x="5986084" y="2899050"/>
            <a:ext cx="2444400" cy="783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400" b="0">
                <a:latin typeface="Montserrat"/>
                <a:ea typeface="Montserrat"/>
                <a:cs typeface="Montserrat"/>
                <a:sym typeface="Montserrat"/>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pic>
        <p:nvPicPr>
          <p:cNvPr id="4" name="Picture 3">
            <a:extLst>
              <a:ext uri="{FF2B5EF4-FFF2-40B4-BE49-F238E27FC236}">
                <a16:creationId xmlns:a16="http://schemas.microsoft.com/office/drawing/2014/main" id="{6544337F-1D10-CD51-2049-429620D14396}"/>
              </a:ext>
            </a:extLst>
          </p:cNvPr>
          <p:cNvPicPr>
            <a:picLocks noChangeAspect="1"/>
          </p:cNvPicPr>
          <p:nvPr userDrawn="1"/>
        </p:nvPicPr>
        <p:blipFill rotWithShape="1">
          <a:blip r:embed="rId2"/>
          <a:srcRect l="8772" r="10896"/>
          <a:stretch/>
        </p:blipFill>
        <p:spPr>
          <a:xfrm>
            <a:off x="0" y="2765806"/>
            <a:ext cx="9143947" cy="239752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_1">
    <p:spTree>
      <p:nvGrpSpPr>
        <p:cNvPr id="1" name="Shape 518"/>
        <p:cNvGrpSpPr/>
        <p:nvPr/>
      </p:nvGrpSpPr>
      <p:grpSpPr>
        <a:xfrm>
          <a:off x="0" y="0"/>
          <a:ext cx="0" cy="0"/>
          <a:chOff x="0" y="0"/>
          <a:chExt cx="0" cy="0"/>
        </a:xfrm>
      </p:grpSpPr>
      <p:grpSp>
        <p:nvGrpSpPr>
          <p:cNvPr id="519" name="Google Shape;519;p27"/>
          <p:cNvGrpSpPr/>
          <p:nvPr/>
        </p:nvGrpSpPr>
        <p:grpSpPr>
          <a:xfrm>
            <a:off x="53" y="-156420"/>
            <a:ext cx="9144199" cy="5965786"/>
            <a:chOff x="1237350" y="1268900"/>
            <a:chExt cx="4842300" cy="3159175"/>
          </a:xfrm>
        </p:grpSpPr>
        <p:sp>
          <p:nvSpPr>
            <p:cNvPr id="520" name="Google Shape;520;p27"/>
            <p:cNvSpPr/>
            <p:nvPr/>
          </p:nvSpPr>
          <p:spPr>
            <a:xfrm>
              <a:off x="1237350" y="1268900"/>
              <a:ext cx="4842300" cy="1396825"/>
            </a:xfrm>
            <a:custGeom>
              <a:avLst/>
              <a:gdLst/>
              <a:ahLst/>
              <a:cxnLst/>
              <a:rect l="l" t="t" r="r" b="b"/>
              <a:pathLst>
                <a:path w="193692" h="55873" extrusionOk="0">
                  <a:moveTo>
                    <a:pt x="162416" y="1"/>
                  </a:moveTo>
                  <a:cubicBezTo>
                    <a:pt x="118710" y="1"/>
                    <a:pt x="74999" y="50939"/>
                    <a:pt x="31288" y="50939"/>
                  </a:cubicBezTo>
                  <a:cubicBezTo>
                    <a:pt x="20859" y="50939"/>
                    <a:pt x="10429" y="48039"/>
                    <a:pt x="0" y="40856"/>
                  </a:cubicBezTo>
                  <a:lnTo>
                    <a:pt x="0" y="45023"/>
                  </a:lnTo>
                  <a:cubicBezTo>
                    <a:pt x="10884" y="52780"/>
                    <a:pt x="21768" y="55872"/>
                    <a:pt x="32651" y="55872"/>
                  </a:cubicBezTo>
                  <a:cubicBezTo>
                    <a:pt x="75449" y="55872"/>
                    <a:pt x="118246" y="8059"/>
                    <a:pt x="161038" y="8059"/>
                  </a:cubicBezTo>
                  <a:cubicBezTo>
                    <a:pt x="171923" y="8059"/>
                    <a:pt x="182807" y="11153"/>
                    <a:pt x="193691" y="18913"/>
                  </a:cubicBezTo>
                  <a:lnTo>
                    <a:pt x="193691" y="10079"/>
                  </a:lnTo>
                  <a:cubicBezTo>
                    <a:pt x="183266" y="2899"/>
                    <a:pt x="172841" y="1"/>
                    <a:pt x="162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1237350" y="2135750"/>
              <a:ext cx="4842300" cy="1148075"/>
            </a:xfrm>
            <a:custGeom>
              <a:avLst/>
              <a:gdLst/>
              <a:ahLst/>
              <a:cxnLst/>
              <a:rect l="l" t="t" r="r" b="b"/>
              <a:pathLst>
                <a:path w="193692" h="45923" extrusionOk="0">
                  <a:moveTo>
                    <a:pt x="156236" y="0"/>
                  </a:moveTo>
                  <a:cubicBezTo>
                    <a:pt x="116645" y="0"/>
                    <a:pt x="77050" y="37862"/>
                    <a:pt x="37454" y="37862"/>
                  </a:cubicBezTo>
                  <a:cubicBezTo>
                    <a:pt x="24970" y="37862"/>
                    <a:pt x="12485" y="34098"/>
                    <a:pt x="0" y="24196"/>
                  </a:cubicBezTo>
                  <a:lnTo>
                    <a:pt x="0" y="30780"/>
                  </a:lnTo>
                  <a:cubicBezTo>
                    <a:pt x="13293" y="41830"/>
                    <a:pt x="26585" y="45923"/>
                    <a:pt x="39878" y="45923"/>
                  </a:cubicBezTo>
                  <a:cubicBezTo>
                    <a:pt x="77860" y="45923"/>
                    <a:pt x="115841" y="12507"/>
                    <a:pt x="153820" y="12507"/>
                  </a:cubicBezTo>
                  <a:cubicBezTo>
                    <a:pt x="167111" y="12507"/>
                    <a:pt x="180401" y="16599"/>
                    <a:pt x="193691" y="27649"/>
                  </a:cubicBezTo>
                  <a:lnTo>
                    <a:pt x="193691" y="13671"/>
                  </a:lnTo>
                  <a:cubicBezTo>
                    <a:pt x="181207" y="3765"/>
                    <a:pt x="168721" y="0"/>
                    <a:pt x="156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1237350" y="3131375"/>
              <a:ext cx="4842300" cy="1005300"/>
            </a:xfrm>
            <a:custGeom>
              <a:avLst/>
              <a:gdLst/>
              <a:ahLst/>
              <a:cxnLst/>
              <a:rect l="l" t="t" r="r" b="b"/>
              <a:pathLst>
                <a:path w="193692" h="40212" extrusionOk="0">
                  <a:moveTo>
                    <a:pt x="148051" y="1"/>
                  </a:moveTo>
                  <a:cubicBezTo>
                    <a:pt x="113918" y="1"/>
                    <a:pt x="79783" y="24261"/>
                    <a:pt x="45647" y="24261"/>
                  </a:cubicBezTo>
                  <a:cubicBezTo>
                    <a:pt x="30431" y="24261"/>
                    <a:pt x="15216" y="19441"/>
                    <a:pt x="0" y="5505"/>
                  </a:cubicBezTo>
                  <a:lnTo>
                    <a:pt x="0" y="15601"/>
                  </a:lnTo>
                  <a:cubicBezTo>
                    <a:pt x="16688" y="31864"/>
                    <a:pt x="33375" y="37161"/>
                    <a:pt x="50062" y="37161"/>
                  </a:cubicBezTo>
                  <a:cubicBezTo>
                    <a:pt x="81255" y="37161"/>
                    <a:pt x="112446" y="18652"/>
                    <a:pt x="143636" y="18652"/>
                  </a:cubicBezTo>
                  <a:cubicBezTo>
                    <a:pt x="160322" y="18652"/>
                    <a:pt x="177007" y="23949"/>
                    <a:pt x="193691" y="40212"/>
                  </a:cubicBezTo>
                  <a:lnTo>
                    <a:pt x="193691" y="18756"/>
                  </a:lnTo>
                  <a:cubicBezTo>
                    <a:pt x="178478" y="4820"/>
                    <a:pt x="163265" y="1"/>
                    <a:pt x="1480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1237350" y="1671475"/>
              <a:ext cx="4842300" cy="1180825"/>
            </a:xfrm>
            <a:custGeom>
              <a:avLst/>
              <a:gdLst/>
              <a:ahLst/>
              <a:cxnLst/>
              <a:rect l="l" t="t" r="r" b="b"/>
              <a:pathLst>
                <a:path w="193692" h="47233" extrusionOk="0">
                  <a:moveTo>
                    <a:pt x="159639" y="1"/>
                  </a:moveTo>
                  <a:cubicBezTo>
                    <a:pt x="117784" y="1"/>
                    <a:pt x="75925" y="44736"/>
                    <a:pt x="34065" y="44736"/>
                  </a:cubicBezTo>
                  <a:cubicBezTo>
                    <a:pt x="22710" y="44736"/>
                    <a:pt x="11355" y="41445"/>
                    <a:pt x="0" y="33076"/>
                  </a:cubicBezTo>
                  <a:lnTo>
                    <a:pt x="0" y="35159"/>
                  </a:lnTo>
                  <a:cubicBezTo>
                    <a:pt x="11591" y="43841"/>
                    <a:pt x="23182" y="47233"/>
                    <a:pt x="34773" y="47233"/>
                  </a:cubicBezTo>
                  <a:cubicBezTo>
                    <a:pt x="76159" y="47233"/>
                    <a:pt x="117543" y="4000"/>
                    <a:pt x="158923" y="4000"/>
                  </a:cubicBezTo>
                  <a:cubicBezTo>
                    <a:pt x="170513" y="4000"/>
                    <a:pt x="182102" y="7392"/>
                    <a:pt x="193691" y="16074"/>
                  </a:cubicBezTo>
                  <a:lnTo>
                    <a:pt x="193691" y="11656"/>
                  </a:lnTo>
                  <a:cubicBezTo>
                    <a:pt x="182341" y="3291"/>
                    <a:pt x="170990" y="1"/>
                    <a:pt x="159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1237350" y="2958500"/>
              <a:ext cx="4842300" cy="727800"/>
            </a:xfrm>
            <a:custGeom>
              <a:avLst/>
              <a:gdLst/>
              <a:ahLst/>
              <a:cxnLst/>
              <a:rect l="l" t="t" r="r" b="b"/>
              <a:pathLst>
                <a:path w="193692" h="29112" extrusionOk="0">
                  <a:moveTo>
                    <a:pt x="149573" y="0"/>
                  </a:moveTo>
                  <a:cubicBezTo>
                    <a:pt x="114421" y="0"/>
                    <a:pt x="79271" y="26494"/>
                    <a:pt x="44118" y="26494"/>
                  </a:cubicBezTo>
                  <a:cubicBezTo>
                    <a:pt x="29413" y="26494"/>
                    <a:pt x="14707" y="21858"/>
                    <a:pt x="0" y="8705"/>
                  </a:cubicBezTo>
                  <a:lnTo>
                    <a:pt x="0" y="10789"/>
                  </a:lnTo>
                  <a:cubicBezTo>
                    <a:pt x="14989" y="24373"/>
                    <a:pt x="29977" y="29112"/>
                    <a:pt x="44965" y="29112"/>
                  </a:cubicBezTo>
                  <a:cubicBezTo>
                    <a:pt x="79556" y="29112"/>
                    <a:pt x="114146" y="3872"/>
                    <a:pt x="148733" y="3872"/>
                  </a:cubicBezTo>
                  <a:cubicBezTo>
                    <a:pt x="163719" y="3872"/>
                    <a:pt x="178706" y="8611"/>
                    <a:pt x="193691" y="22195"/>
                  </a:cubicBezTo>
                  <a:lnTo>
                    <a:pt x="193691" y="17790"/>
                  </a:lnTo>
                  <a:cubicBezTo>
                    <a:pt x="178985" y="4637"/>
                    <a:pt x="164279" y="0"/>
                    <a:pt x="1495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1237350" y="3606225"/>
              <a:ext cx="4842300" cy="821850"/>
            </a:xfrm>
            <a:custGeom>
              <a:avLst/>
              <a:gdLst/>
              <a:ahLst/>
              <a:cxnLst/>
              <a:rect l="l" t="t" r="r" b="b"/>
              <a:pathLst>
                <a:path w="193692" h="32874" extrusionOk="0">
                  <a:moveTo>
                    <a:pt x="0" y="1"/>
                  </a:moveTo>
                  <a:lnTo>
                    <a:pt x="0" y="2084"/>
                  </a:lnTo>
                  <a:cubicBezTo>
                    <a:pt x="17550" y="19747"/>
                    <a:pt x="35100" y="25282"/>
                    <a:pt x="52649" y="25282"/>
                  </a:cubicBezTo>
                  <a:cubicBezTo>
                    <a:pt x="82117" y="25282"/>
                    <a:pt x="111584" y="9676"/>
                    <a:pt x="141050" y="9676"/>
                  </a:cubicBezTo>
                  <a:cubicBezTo>
                    <a:pt x="158598" y="9676"/>
                    <a:pt x="176145" y="15211"/>
                    <a:pt x="193691" y="32874"/>
                  </a:cubicBezTo>
                  <a:lnTo>
                    <a:pt x="193691" y="28456"/>
                  </a:lnTo>
                  <a:cubicBezTo>
                    <a:pt x="176479" y="11339"/>
                    <a:pt x="159266" y="5893"/>
                    <a:pt x="142052" y="5893"/>
                  </a:cubicBezTo>
                  <a:cubicBezTo>
                    <a:pt x="111923" y="5893"/>
                    <a:pt x="81792" y="22578"/>
                    <a:pt x="51661" y="22578"/>
                  </a:cubicBezTo>
                  <a:cubicBezTo>
                    <a:pt x="34441" y="22578"/>
                    <a:pt x="17220" y="1712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1237350" y="1904350"/>
              <a:ext cx="4842300" cy="1094075"/>
            </a:xfrm>
            <a:custGeom>
              <a:avLst/>
              <a:gdLst/>
              <a:ahLst/>
              <a:cxnLst/>
              <a:rect l="l" t="t" r="r" b="b"/>
              <a:pathLst>
                <a:path w="193692" h="43763" extrusionOk="0">
                  <a:moveTo>
                    <a:pt x="157959" y="0"/>
                  </a:moveTo>
                  <a:cubicBezTo>
                    <a:pt x="117222" y="0"/>
                    <a:pt x="76480" y="41246"/>
                    <a:pt x="35738" y="41246"/>
                  </a:cubicBezTo>
                  <a:cubicBezTo>
                    <a:pt x="23825" y="41246"/>
                    <a:pt x="11913" y="37720"/>
                    <a:pt x="0" y="28606"/>
                  </a:cubicBezTo>
                  <a:lnTo>
                    <a:pt x="0" y="30690"/>
                  </a:lnTo>
                  <a:cubicBezTo>
                    <a:pt x="12155" y="40135"/>
                    <a:pt x="24310" y="43763"/>
                    <a:pt x="36465" y="43763"/>
                  </a:cubicBezTo>
                  <a:cubicBezTo>
                    <a:pt x="76723" y="43763"/>
                    <a:pt x="116979" y="3973"/>
                    <a:pt x="157231" y="3973"/>
                  </a:cubicBezTo>
                  <a:cubicBezTo>
                    <a:pt x="169385" y="3973"/>
                    <a:pt x="181538" y="7600"/>
                    <a:pt x="193691" y="17046"/>
                  </a:cubicBezTo>
                  <a:lnTo>
                    <a:pt x="193691" y="12640"/>
                  </a:lnTo>
                  <a:cubicBezTo>
                    <a:pt x="181781" y="3526"/>
                    <a:pt x="169870" y="0"/>
                    <a:pt x="1579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1237350" y="2597225"/>
              <a:ext cx="4842300" cy="848325"/>
            </a:xfrm>
            <a:custGeom>
              <a:avLst/>
              <a:gdLst/>
              <a:ahLst/>
              <a:cxnLst/>
              <a:rect l="l" t="t" r="r" b="b"/>
              <a:pathLst>
                <a:path w="193692" h="33933" extrusionOk="0">
                  <a:moveTo>
                    <a:pt x="152624" y="0"/>
                  </a:moveTo>
                  <a:cubicBezTo>
                    <a:pt x="115445" y="0"/>
                    <a:pt x="78263" y="31352"/>
                    <a:pt x="41080" y="31352"/>
                  </a:cubicBezTo>
                  <a:cubicBezTo>
                    <a:pt x="27387" y="31352"/>
                    <a:pt x="13694" y="27100"/>
                    <a:pt x="0" y="15465"/>
                  </a:cubicBezTo>
                  <a:lnTo>
                    <a:pt x="0" y="17548"/>
                  </a:lnTo>
                  <a:cubicBezTo>
                    <a:pt x="13960" y="29577"/>
                    <a:pt x="27920" y="33933"/>
                    <a:pt x="41879" y="33933"/>
                  </a:cubicBezTo>
                  <a:cubicBezTo>
                    <a:pt x="78527" y="33933"/>
                    <a:pt x="115174" y="3914"/>
                    <a:pt x="151818" y="3914"/>
                  </a:cubicBezTo>
                  <a:cubicBezTo>
                    <a:pt x="165776" y="3914"/>
                    <a:pt x="179734" y="8270"/>
                    <a:pt x="193691" y="20299"/>
                  </a:cubicBezTo>
                  <a:lnTo>
                    <a:pt x="193691" y="15881"/>
                  </a:lnTo>
                  <a:cubicBezTo>
                    <a:pt x="180003" y="4251"/>
                    <a:pt x="166314" y="0"/>
                    <a:pt x="152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7"/>
          <p:cNvGrpSpPr/>
          <p:nvPr/>
        </p:nvGrpSpPr>
        <p:grpSpPr>
          <a:xfrm>
            <a:off x="-370000" y="-2343524"/>
            <a:ext cx="11748728" cy="7787515"/>
            <a:chOff x="-370000" y="-2343524"/>
            <a:chExt cx="11748728" cy="7787515"/>
          </a:xfrm>
        </p:grpSpPr>
        <p:sp>
          <p:nvSpPr>
            <p:cNvPr id="529" name="Google Shape;529;p27"/>
            <p:cNvSpPr/>
            <p:nvPr/>
          </p:nvSpPr>
          <p:spPr>
            <a:xfrm rot="3735591">
              <a:off x="7287527" y="-1862037"/>
              <a:ext cx="3335759" cy="3721718"/>
            </a:xfrm>
            <a:custGeom>
              <a:avLst/>
              <a:gdLst/>
              <a:ahLst/>
              <a:cxnLst/>
              <a:rect l="l" t="t" r="r" b="b"/>
              <a:pathLst>
                <a:path w="45971" h="51290" extrusionOk="0">
                  <a:moveTo>
                    <a:pt x="25969" y="1"/>
                  </a:moveTo>
                  <a:cubicBezTo>
                    <a:pt x="18746" y="1"/>
                    <a:pt x="11248" y="4088"/>
                    <a:pt x="6870" y="13669"/>
                  </a:cubicBezTo>
                  <a:cubicBezTo>
                    <a:pt x="0" y="28695"/>
                    <a:pt x="6847" y="40851"/>
                    <a:pt x="11038" y="46316"/>
                  </a:cubicBezTo>
                  <a:cubicBezTo>
                    <a:pt x="13133" y="49054"/>
                    <a:pt x="16252" y="50888"/>
                    <a:pt x="19681" y="51233"/>
                  </a:cubicBezTo>
                  <a:cubicBezTo>
                    <a:pt x="20050" y="51271"/>
                    <a:pt x="20411" y="51290"/>
                    <a:pt x="20766" y="51290"/>
                  </a:cubicBezTo>
                  <a:cubicBezTo>
                    <a:pt x="26384" y="51290"/>
                    <a:pt x="30155" y="46614"/>
                    <a:pt x="30850" y="41149"/>
                  </a:cubicBezTo>
                  <a:cubicBezTo>
                    <a:pt x="31231" y="38101"/>
                    <a:pt x="31302" y="35886"/>
                    <a:pt x="33671" y="33755"/>
                  </a:cubicBezTo>
                  <a:cubicBezTo>
                    <a:pt x="36291" y="31421"/>
                    <a:pt x="39577" y="29957"/>
                    <a:pt x="41934" y="27314"/>
                  </a:cubicBezTo>
                  <a:cubicBezTo>
                    <a:pt x="45280" y="23551"/>
                    <a:pt x="45970" y="18836"/>
                    <a:pt x="44625" y="14050"/>
                  </a:cubicBezTo>
                  <a:cubicBezTo>
                    <a:pt x="42200" y="5394"/>
                    <a:pt x="34266" y="1"/>
                    <a:pt x="259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370000" y="317999"/>
              <a:ext cx="2166787" cy="338179"/>
            </a:xfrm>
            <a:custGeom>
              <a:avLst/>
              <a:gdLst/>
              <a:ahLst/>
              <a:cxnLst/>
              <a:rect l="l" t="t" r="r" b="b"/>
              <a:pathLst>
                <a:path w="66116" h="10319" extrusionOk="0">
                  <a:moveTo>
                    <a:pt x="41664" y="1"/>
                  </a:moveTo>
                  <a:cubicBezTo>
                    <a:pt x="38741" y="1"/>
                    <a:pt x="35886" y="1800"/>
                    <a:pt x="33397" y="3532"/>
                  </a:cubicBezTo>
                  <a:cubicBezTo>
                    <a:pt x="30890" y="5267"/>
                    <a:pt x="28020" y="7095"/>
                    <a:pt x="25079" y="7095"/>
                  </a:cubicBezTo>
                  <a:cubicBezTo>
                    <a:pt x="24528" y="7095"/>
                    <a:pt x="23974" y="7031"/>
                    <a:pt x="23420" y="6890"/>
                  </a:cubicBezTo>
                  <a:cubicBezTo>
                    <a:pt x="21485" y="6392"/>
                    <a:pt x="19725" y="4970"/>
                    <a:pt x="17776" y="4970"/>
                  </a:cubicBezTo>
                  <a:cubicBezTo>
                    <a:pt x="17627" y="4970"/>
                    <a:pt x="17476" y="4979"/>
                    <a:pt x="17324" y="4997"/>
                  </a:cubicBezTo>
                  <a:cubicBezTo>
                    <a:pt x="15062" y="5259"/>
                    <a:pt x="13466" y="7521"/>
                    <a:pt x="11228" y="7961"/>
                  </a:cubicBezTo>
                  <a:cubicBezTo>
                    <a:pt x="10933" y="8020"/>
                    <a:pt x="10639" y="8045"/>
                    <a:pt x="10345" y="8045"/>
                  </a:cubicBezTo>
                  <a:cubicBezTo>
                    <a:pt x="8546" y="8045"/>
                    <a:pt x="6749" y="7104"/>
                    <a:pt x="4918" y="7104"/>
                  </a:cubicBezTo>
                  <a:cubicBezTo>
                    <a:pt x="2929" y="7128"/>
                    <a:pt x="1120" y="8223"/>
                    <a:pt x="179" y="9961"/>
                  </a:cubicBezTo>
                  <a:cubicBezTo>
                    <a:pt x="108" y="10081"/>
                    <a:pt x="60" y="10200"/>
                    <a:pt x="0" y="10319"/>
                  </a:cubicBezTo>
                  <a:lnTo>
                    <a:pt x="66116" y="10319"/>
                  </a:lnTo>
                  <a:cubicBezTo>
                    <a:pt x="64296" y="8779"/>
                    <a:pt x="61985" y="7936"/>
                    <a:pt x="59597" y="7936"/>
                  </a:cubicBezTo>
                  <a:cubicBezTo>
                    <a:pt x="59547" y="7936"/>
                    <a:pt x="59498" y="7937"/>
                    <a:pt x="59448" y="7937"/>
                  </a:cubicBezTo>
                  <a:cubicBezTo>
                    <a:pt x="58266" y="7966"/>
                    <a:pt x="57085" y="8215"/>
                    <a:pt x="55909" y="8215"/>
                  </a:cubicBezTo>
                  <a:cubicBezTo>
                    <a:pt x="55592" y="8215"/>
                    <a:pt x="55275" y="8197"/>
                    <a:pt x="54960" y="8152"/>
                  </a:cubicBezTo>
                  <a:cubicBezTo>
                    <a:pt x="50245" y="7485"/>
                    <a:pt x="47971" y="1449"/>
                    <a:pt x="43387" y="222"/>
                  </a:cubicBezTo>
                  <a:cubicBezTo>
                    <a:pt x="42811" y="70"/>
                    <a:pt x="42236" y="1"/>
                    <a:pt x="41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rot="-4847322" flipH="1">
              <a:off x="7591421" y="-114151"/>
              <a:ext cx="1597684" cy="1597684"/>
            </a:xfrm>
            <a:custGeom>
              <a:avLst/>
              <a:gdLst/>
              <a:ahLst/>
              <a:cxnLst/>
              <a:rect l="l" t="t" r="r" b="b"/>
              <a:pathLst>
                <a:path w="57151" h="57151" extrusionOk="0">
                  <a:moveTo>
                    <a:pt x="1" y="38731"/>
                  </a:moveTo>
                  <a:cubicBezTo>
                    <a:pt x="1" y="38732"/>
                    <a:pt x="1" y="38733"/>
                    <a:pt x="2" y="38734"/>
                  </a:cubicBezTo>
                  <a:lnTo>
                    <a:pt x="2" y="38734"/>
                  </a:lnTo>
                  <a:cubicBezTo>
                    <a:pt x="1" y="38733"/>
                    <a:pt x="1" y="38732"/>
                    <a:pt x="1" y="38731"/>
                  </a:cubicBezTo>
                  <a:close/>
                  <a:moveTo>
                    <a:pt x="42922" y="39728"/>
                  </a:moveTo>
                  <a:lnTo>
                    <a:pt x="42922" y="39728"/>
                  </a:lnTo>
                  <a:cubicBezTo>
                    <a:pt x="42922" y="39729"/>
                    <a:pt x="42923" y="39730"/>
                    <a:pt x="42923" y="39731"/>
                  </a:cubicBezTo>
                  <a:cubicBezTo>
                    <a:pt x="42923" y="39730"/>
                    <a:pt x="42922" y="39729"/>
                    <a:pt x="42922" y="39728"/>
                  </a:cubicBezTo>
                  <a:close/>
                  <a:moveTo>
                    <a:pt x="38113" y="42839"/>
                  </a:moveTo>
                  <a:cubicBezTo>
                    <a:pt x="38112" y="42839"/>
                    <a:pt x="38111" y="42839"/>
                    <a:pt x="38110" y="42840"/>
                  </a:cubicBezTo>
                  <a:lnTo>
                    <a:pt x="38110" y="42840"/>
                  </a:lnTo>
                  <a:cubicBezTo>
                    <a:pt x="38111" y="42839"/>
                    <a:pt x="38112" y="42839"/>
                    <a:pt x="38113" y="42839"/>
                  </a:cubicBezTo>
                  <a:close/>
                  <a:moveTo>
                    <a:pt x="24647" y="0"/>
                  </a:moveTo>
                  <a:cubicBezTo>
                    <a:pt x="24445" y="1774"/>
                    <a:pt x="24397" y="3560"/>
                    <a:pt x="24528" y="5334"/>
                  </a:cubicBezTo>
                  <a:cubicBezTo>
                    <a:pt x="24933" y="11228"/>
                    <a:pt x="27171" y="17741"/>
                    <a:pt x="31243" y="22146"/>
                  </a:cubicBezTo>
                  <a:cubicBezTo>
                    <a:pt x="30279" y="23134"/>
                    <a:pt x="29290" y="24182"/>
                    <a:pt x="28302" y="25277"/>
                  </a:cubicBezTo>
                  <a:cubicBezTo>
                    <a:pt x="26731" y="23170"/>
                    <a:pt x="25326" y="20908"/>
                    <a:pt x="23706" y="18836"/>
                  </a:cubicBezTo>
                  <a:cubicBezTo>
                    <a:pt x="21289" y="15788"/>
                    <a:pt x="18015" y="13538"/>
                    <a:pt x="14312" y="12359"/>
                  </a:cubicBezTo>
                  <a:lnTo>
                    <a:pt x="14312" y="12359"/>
                  </a:lnTo>
                  <a:cubicBezTo>
                    <a:pt x="14896" y="13704"/>
                    <a:pt x="15598" y="14990"/>
                    <a:pt x="16420" y="16205"/>
                  </a:cubicBezTo>
                  <a:cubicBezTo>
                    <a:pt x="19146" y="20241"/>
                    <a:pt x="23444" y="23956"/>
                    <a:pt x="28171" y="25408"/>
                  </a:cubicBezTo>
                  <a:cubicBezTo>
                    <a:pt x="25849" y="27992"/>
                    <a:pt x="23516" y="30825"/>
                    <a:pt x="21266" y="33707"/>
                  </a:cubicBezTo>
                  <a:cubicBezTo>
                    <a:pt x="21039" y="32695"/>
                    <a:pt x="20230" y="31457"/>
                    <a:pt x="19873" y="30492"/>
                  </a:cubicBezTo>
                  <a:cubicBezTo>
                    <a:pt x="19396" y="29242"/>
                    <a:pt x="18944" y="27992"/>
                    <a:pt x="18384" y="26789"/>
                  </a:cubicBezTo>
                  <a:cubicBezTo>
                    <a:pt x="17265" y="24408"/>
                    <a:pt x="15551" y="22122"/>
                    <a:pt x="13086" y="21253"/>
                  </a:cubicBezTo>
                  <a:lnTo>
                    <a:pt x="13086" y="21253"/>
                  </a:lnTo>
                  <a:cubicBezTo>
                    <a:pt x="13276" y="21324"/>
                    <a:pt x="13657" y="22777"/>
                    <a:pt x="13753" y="23015"/>
                  </a:cubicBezTo>
                  <a:cubicBezTo>
                    <a:pt x="14003" y="23598"/>
                    <a:pt x="14253" y="24170"/>
                    <a:pt x="14539" y="24741"/>
                  </a:cubicBezTo>
                  <a:cubicBezTo>
                    <a:pt x="15098" y="25884"/>
                    <a:pt x="15729" y="27004"/>
                    <a:pt x="16420" y="28087"/>
                  </a:cubicBezTo>
                  <a:cubicBezTo>
                    <a:pt x="17646" y="29980"/>
                    <a:pt x="19253" y="32516"/>
                    <a:pt x="21158" y="33850"/>
                  </a:cubicBezTo>
                  <a:cubicBezTo>
                    <a:pt x="18789" y="36898"/>
                    <a:pt x="16515" y="39981"/>
                    <a:pt x="14467" y="42863"/>
                  </a:cubicBezTo>
                  <a:cubicBezTo>
                    <a:pt x="13729" y="40422"/>
                    <a:pt x="13169" y="37898"/>
                    <a:pt x="12348" y="35481"/>
                  </a:cubicBezTo>
                  <a:cubicBezTo>
                    <a:pt x="11086" y="31802"/>
                    <a:pt x="8764" y="28587"/>
                    <a:pt x="5656" y="26242"/>
                  </a:cubicBezTo>
                  <a:lnTo>
                    <a:pt x="5656" y="26242"/>
                  </a:lnTo>
                  <a:cubicBezTo>
                    <a:pt x="5752" y="27706"/>
                    <a:pt x="5990" y="29147"/>
                    <a:pt x="6359" y="30564"/>
                  </a:cubicBezTo>
                  <a:cubicBezTo>
                    <a:pt x="7573" y="35243"/>
                    <a:pt x="10348" y="40148"/>
                    <a:pt x="14288" y="43113"/>
                  </a:cubicBezTo>
                  <a:cubicBezTo>
                    <a:pt x="12348" y="45851"/>
                    <a:pt x="10609" y="48399"/>
                    <a:pt x="9181" y="50530"/>
                  </a:cubicBezTo>
                  <a:cubicBezTo>
                    <a:pt x="8943" y="49756"/>
                    <a:pt x="8300" y="48613"/>
                    <a:pt x="8169" y="48328"/>
                  </a:cubicBezTo>
                  <a:cubicBezTo>
                    <a:pt x="7252" y="46411"/>
                    <a:pt x="6085" y="44625"/>
                    <a:pt x="4704" y="42994"/>
                  </a:cubicBezTo>
                  <a:cubicBezTo>
                    <a:pt x="4001" y="42172"/>
                    <a:pt x="3251" y="41386"/>
                    <a:pt x="2442" y="40660"/>
                  </a:cubicBezTo>
                  <a:cubicBezTo>
                    <a:pt x="2025" y="40291"/>
                    <a:pt x="1596" y="39922"/>
                    <a:pt x="1156" y="39577"/>
                  </a:cubicBezTo>
                  <a:cubicBezTo>
                    <a:pt x="954" y="39422"/>
                    <a:pt x="55" y="38949"/>
                    <a:pt x="2" y="38734"/>
                  </a:cubicBezTo>
                  <a:lnTo>
                    <a:pt x="2" y="38734"/>
                  </a:lnTo>
                  <a:cubicBezTo>
                    <a:pt x="537" y="41007"/>
                    <a:pt x="1466" y="43161"/>
                    <a:pt x="2739" y="45113"/>
                  </a:cubicBezTo>
                  <a:cubicBezTo>
                    <a:pt x="3859" y="46827"/>
                    <a:pt x="5228" y="48363"/>
                    <a:pt x="6799" y="49673"/>
                  </a:cubicBezTo>
                  <a:cubicBezTo>
                    <a:pt x="7026" y="49852"/>
                    <a:pt x="8133" y="50816"/>
                    <a:pt x="8776" y="51149"/>
                  </a:cubicBezTo>
                  <a:cubicBezTo>
                    <a:pt x="6526" y="54555"/>
                    <a:pt x="5133" y="56781"/>
                    <a:pt x="5085" y="56864"/>
                  </a:cubicBezTo>
                  <a:lnTo>
                    <a:pt x="5537" y="57150"/>
                  </a:lnTo>
                  <a:cubicBezTo>
                    <a:pt x="5609" y="57043"/>
                    <a:pt x="7931" y="53316"/>
                    <a:pt x="11479" y="48125"/>
                  </a:cubicBezTo>
                  <a:cubicBezTo>
                    <a:pt x="14217" y="49506"/>
                    <a:pt x="18182" y="49828"/>
                    <a:pt x="21158" y="50090"/>
                  </a:cubicBezTo>
                  <a:cubicBezTo>
                    <a:pt x="22442" y="50206"/>
                    <a:pt x="23725" y="50262"/>
                    <a:pt x="25014" y="50262"/>
                  </a:cubicBezTo>
                  <a:cubicBezTo>
                    <a:pt x="25435" y="50262"/>
                    <a:pt x="25856" y="50256"/>
                    <a:pt x="26278" y="50245"/>
                  </a:cubicBezTo>
                  <a:cubicBezTo>
                    <a:pt x="27112" y="50221"/>
                    <a:pt x="27945" y="50173"/>
                    <a:pt x="28778" y="50090"/>
                  </a:cubicBezTo>
                  <a:cubicBezTo>
                    <a:pt x="29067" y="50070"/>
                    <a:pt x="30479" y="49750"/>
                    <a:pt x="31052" y="49750"/>
                  </a:cubicBezTo>
                  <a:cubicBezTo>
                    <a:pt x="31165" y="49750"/>
                    <a:pt x="31245" y="49763"/>
                    <a:pt x="31279" y="49792"/>
                  </a:cubicBezTo>
                  <a:cubicBezTo>
                    <a:pt x="28978" y="47662"/>
                    <a:pt x="25715" y="46956"/>
                    <a:pt x="22545" y="46956"/>
                  </a:cubicBezTo>
                  <a:cubicBezTo>
                    <a:pt x="22188" y="46956"/>
                    <a:pt x="21833" y="46965"/>
                    <a:pt x="21480" y="46982"/>
                  </a:cubicBezTo>
                  <a:cubicBezTo>
                    <a:pt x="19706" y="47054"/>
                    <a:pt x="17956" y="47304"/>
                    <a:pt x="16193" y="47506"/>
                  </a:cubicBezTo>
                  <a:cubicBezTo>
                    <a:pt x="14884" y="47673"/>
                    <a:pt x="13015" y="47506"/>
                    <a:pt x="11681" y="47816"/>
                  </a:cubicBezTo>
                  <a:cubicBezTo>
                    <a:pt x="13265" y="45518"/>
                    <a:pt x="15074" y="42934"/>
                    <a:pt x="17027" y="40255"/>
                  </a:cubicBezTo>
                  <a:cubicBezTo>
                    <a:pt x="17753" y="40827"/>
                    <a:pt x="19861" y="41624"/>
                    <a:pt x="20265" y="41779"/>
                  </a:cubicBezTo>
                  <a:cubicBezTo>
                    <a:pt x="22897" y="42839"/>
                    <a:pt x="25671" y="43482"/>
                    <a:pt x="28505" y="43720"/>
                  </a:cubicBezTo>
                  <a:cubicBezTo>
                    <a:pt x="29262" y="43781"/>
                    <a:pt x="30020" y="43812"/>
                    <a:pt x="30778" y="43812"/>
                  </a:cubicBezTo>
                  <a:cubicBezTo>
                    <a:pt x="33249" y="43812"/>
                    <a:pt x="35715" y="43486"/>
                    <a:pt x="38110" y="42840"/>
                  </a:cubicBezTo>
                  <a:lnTo>
                    <a:pt x="38110" y="42840"/>
                  </a:lnTo>
                  <a:cubicBezTo>
                    <a:pt x="38096" y="42843"/>
                    <a:pt x="38080" y="42845"/>
                    <a:pt x="38062" y="42845"/>
                  </a:cubicBezTo>
                  <a:cubicBezTo>
                    <a:pt x="37698" y="42845"/>
                    <a:pt x="36609" y="42129"/>
                    <a:pt x="36315" y="41994"/>
                  </a:cubicBezTo>
                  <a:cubicBezTo>
                    <a:pt x="35601" y="41684"/>
                    <a:pt x="34874" y="41398"/>
                    <a:pt x="34136" y="41136"/>
                  </a:cubicBezTo>
                  <a:cubicBezTo>
                    <a:pt x="30443" y="39843"/>
                    <a:pt x="26557" y="39180"/>
                    <a:pt x="22648" y="39180"/>
                  </a:cubicBezTo>
                  <a:cubicBezTo>
                    <a:pt x="22096" y="39180"/>
                    <a:pt x="21544" y="39193"/>
                    <a:pt x="20992" y="39219"/>
                  </a:cubicBezTo>
                  <a:cubicBezTo>
                    <a:pt x="20551" y="39243"/>
                    <a:pt x="18706" y="39219"/>
                    <a:pt x="17598" y="39457"/>
                  </a:cubicBezTo>
                  <a:cubicBezTo>
                    <a:pt x="19742" y="36552"/>
                    <a:pt x="22039" y="33540"/>
                    <a:pt x="24385" y="30671"/>
                  </a:cubicBezTo>
                  <a:cubicBezTo>
                    <a:pt x="26528" y="33004"/>
                    <a:pt x="30243" y="34802"/>
                    <a:pt x="33029" y="36183"/>
                  </a:cubicBezTo>
                  <a:cubicBezTo>
                    <a:pt x="34624" y="36969"/>
                    <a:pt x="36256" y="37660"/>
                    <a:pt x="37922" y="38255"/>
                  </a:cubicBezTo>
                  <a:cubicBezTo>
                    <a:pt x="38744" y="38553"/>
                    <a:pt x="39577" y="38826"/>
                    <a:pt x="40411" y="39065"/>
                  </a:cubicBezTo>
                  <a:cubicBezTo>
                    <a:pt x="40755" y="39171"/>
                    <a:pt x="42788" y="39479"/>
                    <a:pt x="42922" y="39728"/>
                  </a:cubicBezTo>
                  <a:lnTo>
                    <a:pt x="42922" y="39728"/>
                  </a:lnTo>
                  <a:cubicBezTo>
                    <a:pt x="41314" y="36551"/>
                    <a:pt x="37909" y="34576"/>
                    <a:pt x="34481" y="33409"/>
                  </a:cubicBezTo>
                  <a:cubicBezTo>
                    <a:pt x="32731" y="32814"/>
                    <a:pt x="30945" y="32373"/>
                    <a:pt x="29171" y="31909"/>
                  </a:cubicBezTo>
                  <a:cubicBezTo>
                    <a:pt x="27802" y="31552"/>
                    <a:pt x="25969" y="30647"/>
                    <a:pt x="24552" y="30480"/>
                  </a:cubicBezTo>
                  <a:cubicBezTo>
                    <a:pt x="25861" y="28873"/>
                    <a:pt x="27195" y="27313"/>
                    <a:pt x="28516" y="25849"/>
                  </a:cubicBezTo>
                  <a:cubicBezTo>
                    <a:pt x="29076" y="26396"/>
                    <a:pt x="31553" y="27170"/>
                    <a:pt x="31993" y="27313"/>
                  </a:cubicBezTo>
                  <a:cubicBezTo>
                    <a:pt x="34684" y="28218"/>
                    <a:pt x="37494" y="28706"/>
                    <a:pt x="40327" y="28778"/>
                  </a:cubicBezTo>
                  <a:cubicBezTo>
                    <a:pt x="40569" y="28784"/>
                    <a:pt x="40810" y="28787"/>
                    <a:pt x="41051" y="28787"/>
                  </a:cubicBezTo>
                  <a:cubicBezTo>
                    <a:pt x="44047" y="28787"/>
                    <a:pt x="47033" y="28308"/>
                    <a:pt x="49876" y="27349"/>
                  </a:cubicBezTo>
                  <a:lnTo>
                    <a:pt x="49876" y="27349"/>
                  </a:lnTo>
                  <a:cubicBezTo>
                    <a:pt x="49858" y="27355"/>
                    <a:pt x="49837" y="27358"/>
                    <a:pt x="49812" y="27358"/>
                  </a:cubicBezTo>
                  <a:cubicBezTo>
                    <a:pt x="49440" y="27358"/>
                    <a:pt x="48332" y="26722"/>
                    <a:pt x="48031" y="26611"/>
                  </a:cubicBezTo>
                  <a:cubicBezTo>
                    <a:pt x="47305" y="26337"/>
                    <a:pt x="46554" y="26099"/>
                    <a:pt x="45804" y="25872"/>
                  </a:cubicBezTo>
                  <a:cubicBezTo>
                    <a:pt x="42688" y="24975"/>
                    <a:pt x="39472" y="24521"/>
                    <a:pt x="36246" y="24521"/>
                  </a:cubicBezTo>
                  <a:cubicBezTo>
                    <a:pt x="35023" y="24521"/>
                    <a:pt x="33798" y="24587"/>
                    <a:pt x="32576" y="24718"/>
                  </a:cubicBezTo>
                  <a:cubicBezTo>
                    <a:pt x="32136" y="24765"/>
                    <a:pt x="30195" y="24849"/>
                    <a:pt x="29124" y="25158"/>
                  </a:cubicBezTo>
                  <a:cubicBezTo>
                    <a:pt x="30612" y="23539"/>
                    <a:pt x="32076" y="22039"/>
                    <a:pt x="33505" y="20705"/>
                  </a:cubicBezTo>
                  <a:cubicBezTo>
                    <a:pt x="36256" y="22098"/>
                    <a:pt x="40208" y="22420"/>
                    <a:pt x="43185" y="22682"/>
                  </a:cubicBezTo>
                  <a:cubicBezTo>
                    <a:pt x="44468" y="22798"/>
                    <a:pt x="45752" y="22854"/>
                    <a:pt x="47040" y="22854"/>
                  </a:cubicBezTo>
                  <a:cubicBezTo>
                    <a:pt x="47461" y="22854"/>
                    <a:pt x="47882" y="22848"/>
                    <a:pt x="48305" y="22836"/>
                  </a:cubicBezTo>
                  <a:cubicBezTo>
                    <a:pt x="49138" y="22813"/>
                    <a:pt x="49972" y="22753"/>
                    <a:pt x="50817" y="22682"/>
                  </a:cubicBezTo>
                  <a:cubicBezTo>
                    <a:pt x="51105" y="22662"/>
                    <a:pt x="52509" y="22342"/>
                    <a:pt x="53080" y="22342"/>
                  </a:cubicBezTo>
                  <a:cubicBezTo>
                    <a:pt x="53192" y="22342"/>
                    <a:pt x="53272" y="22355"/>
                    <a:pt x="53305" y="22384"/>
                  </a:cubicBezTo>
                  <a:cubicBezTo>
                    <a:pt x="50990" y="20241"/>
                    <a:pt x="47701" y="19540"/>
                    <a:pt x="44513" y="19540"/>
                  </a:cubicBezTo>
                  <a:cubicBezTo>
                    <a:pt x="44176" y="19540"/>
                    <a:pt x="43840" y="19547"/>
                    <a:pt x="43506" y="19562"/>
                  </a:cubicBezTo>
                  <a:cubicBezTo>
                    <a:pt x="41744" y="19646"/>
                    <a:pt x="39982" y="19884"/>
                    <a:pt x="38220" y="20098"/>
                  </a:cubicBezTo>
                  <a:cubicBezTo>
                    <a:pt x="36958" y="20253"/>
                    <a:pt x="35184" y="20098"/>
                    <a:pt x="33862" y="20372"/>
                  </a:cubicBezTo>
                  <a:cubicBezTo>
                    <a:pt x="35005" y="19312"/>
                    <a:pt x="36220" y="18324"/>
                    <a:pt x="37482" y="17395"/>
                  </a:cubicBezTo>
                  <a:cubicBezTo>
                    <a:pt x="40351" y="16455"/>
                    <a:pt x="43328" y="15705"/>
                    <a:pt x="46173" y="14633"/>
                  </a:cubicBezTo>
                  <a:cubicBezTo>
                    <a:pt x="50603" y="12966"/>
                    <a:pt x="54424" y="10013"/>
                    <a:pt x="57151" y="6144"/>
                  </a:cubicBezTo>
                  <a:lnTo>
                    <a:pt x="57151" y="6144"/>
                  </a:lnTo>
                  <a:cubicBezTo>
                    <a:pt x="55377" y="6322"/>
                    <a:pt x="53627" y="6668"/>
                    <a:pt x="51924" y="7168"/>
                  </a:cubicBezTo>
                  <a:cubicBezTo>
                    <a:pt x="46423" y="8787"/>
                    <a:pt x="40720" y="12204"/>
                    <a:pt x="37256" y="16907"/>
                  </a:cubicBezTo>
                  <a:cubicBezTo>
                    <a:pt x="35422" y="18217"/>
                    <a:pt x="33469" y="19931"/>
                    <a:pt x="31469" y="21932"/>
                  </a:cubicBezTo>
                  <a:cubicBezTo>
                    <a:pt x="31124" y="18824"/>
                    <a:pt x="31029" y="15645"/>
                    <a:pt x="30576" y="12538"/>
                  </a:cubicBezTo>
                  <a:cubicBezTo>
                    <a:pt x="29898" y="7870"/>
                    <a:pt x="27826" y="3501"/>
                    <a:pt x="24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146933" y="4142938"/>
              <a:ext cx="1839550" cy="1301053"/>
            </a:xfrm>
            <a:custGeom>
              <a:avLst/>
              <a:gdLst/>
              <a:ahLst/>
              <a:cxnLst/>
              <a:rect l="l" t="t" r="r" b="b"/>
              <a:pathLst>
                <a:path w="65042" h="45998" extrusionOk="0">
                  <a:moveTo>
                    <a:pt x="55669" y="0"/>
                  </a:moveTo>
                  <a:cubicBezTo>
                    <a:pt x="55118" y="0"/>
                    <a:pt x="54578" y="274"/>
                    <a:pt x="54257" y="778"/>
                  </a:cubicBezTo>
                  <a:lnTo>
                    <a:pt x="54245" y="801"/>
                  </a:lnTo>
                  <a:cubicBezTo>
                    <a:pt x="52471" y="3564"/>
                    <a:pt x="51245" y="6624"/>
                    <a:pt x="50614" y="9838"/>
                  </a:cubicBezTo>
                  <a:cubicBezTo>
                    <a:pt x="47161" y="10815"/>
                    <a:pt x="43863" y="11862"/>
                    <a:pt x="40720" y="12993"/>
                  </a:cubicBezTo>
                  <a:cubicBezTo>
                    <a:pt x="41863" y="10124"/>
                    <a:pt x="43554" y="7505"/>
                    <a:pt x="45685" y="5266"/>
                  </a:cubicBezTo>
                  <a:cubicBezTo>
                    <a:pt x="46399" y="4516"/>
                    <a:pt x="46268" y="3302"/>
                    <a:pt x="45411" y="2730"/>
                  </a:cubicBezTo>
                  <a:cubicBezTo>
                    <a:pt x="45122" y="2533"/>
                    <a:pt x="44796" y="2441"/>
                    <a:pt x="44475" y="2441"/>
                  </a:cubicBezTo>
                  <a:cubicBezTo>
                    <a:pt x="43844" y="2441"/>
                    <a:pt x="43230" y="2798"/>
                    <a:pt x="42946" y="3421"/>
                  </a:cubicBezTo>
                  <a:lnTo>
                    <a:pt x="42935" y="3457"/>
                  </a:lnTo>
                  <a:cubicBezTo>
                    <a:pt x="41565" y="6469"/>
                    <a:pt x="40791" y="9719"/>
                    <a:pt x="40637" y="13017"/>
                  </a:cubicBezTo>
                  <a:cubicBezTo>
                    <a:pt x="37243" y="14232"/>
                    <a:pt x="34041" y="15541"/>
                    <a:pt x="31004" y="16934"/>
                  </a:cubicBezTo>
                  <a:cubicBezTo>
                    <a:pt x="31838" y="13958"/>
                    <a:pt x="33231" y="11160"/>
                    <a:pt x="35112" y="8707"/>
                  </a:cubicBezTo>
                  <a:cubicBezTo>
                    <a:pt x="35231" y="8552"/>
                    <a:pt x="35315" y="8386"/>
                    <a:pt x="35374" y="8207"/>
                  </a:cubicBezTo>
                  <a:cubicBezTo>
                    <a:pt x="35660" y="7326"/>
                    <a:pt x="35184" y="6386"/>
                    <a:pt x="34302" y="6100"/>
                  </a:cubicBezTo>
                  <a:cubicBezTo>
                    <a:pt x="34129" y="6040"/>
                    <a:pt x="33952" y="6012"/>
                    <a:pt x="33778" y="6012"/>
                  </a:cubicBezTo>
                  <a:cubicBezTo>
                    <a:pt x="33080" y="6012"/>
                    <a:pt x="32424" y="6464"/>
                    <a:pt x="32195" y="7159"/>
                  </a:cubicBezTo>
                  <a:lnTo>
                    <a:pt x="32183" y="7195"/>
                  </a:lnTo>
                  <a:cubicBezTo>
                    <a:pt x="31159" y="10350"/>
                    <a:pt x="30731" y="13660"/>
                    <a:pt x="30945" y="16970"/>
                  </a:cubicBezTo>
                  <a:cubicBezTo>
                    <a:pt x="29754" y="17506"/>
                    <a:pt x="28611" y="18066"/>
                    <a:pt x="27480" y="18637"/>
                  </a:cubicBezTo>
                  <a:cubicBezTo>
                    <a:pt x="25325" y="19732"/>
                    <a:pt x="23277" y="20875"/>
                    <a:pt x="21337" y="22078"/>
                  </a:cubicBezTo>
                  <a:cubicBezTo>
                    <a:pt x="21991" y="19078"/>
                    <a:pt x="23194" y="16244"/>
                    <a:pt x="24908" y="13696"/>
                  </a:cubicBezTo>
                  <a:cubicBezTo>
                    <a:pt x="25004" y="13541"/>
                    <a:pt x="25087" y="13363"/>
                    <a:pt x="25135" y="13184"/>
                  </a:cubicBezTo>
                  <a:cubicBezTo>
                    <a:pt x="25373" y="12291"/>
                    <a:pt x="24837" y="11374"/>
                    <a:pt x="23932" y="11148"/>
                  </a:cubicBezTo>
                  <a:cubicBezTo>
                    <a:pt x="23789" y="11110"/>
                    <a:pt x="23645" y="11091"/>
                    <a:pt x="23504" y="11091"/>
                  </a:cubicBezTo>
                  <a:cubicBezTo>
                    <a:pt x="22766" y="11091"/>
                    <a:pt x="22096" y="11591"/>
                    <a:pt x="21896" y="12351"/>
                  </a:cubicBezTo>
                  <a:lnTo>
                    <a:pt x="21884" y="12386"/>
                  </a:lnTo>
                  <a:cubicBezTo>
                    <a:pt x="21063" y="15565"/>
                    <a:pt x="20837" y="18875"/>
                    <a:pt x="21241" y="22137"/>
                  </a:cubicBezTo>
                  <a:cubicBezTo>
                    <a:pt x="18431" y="23840"/>
                    <a:pt x="15753" y="25757"/>
                    <a:pt x="13205" y="27841"/>
                  </a:cubicBezTo>
                  <a:cubicBezTo>
                    <a:pt x="13836" y="24757"/>
                    <a:pt x="15074" y="21816"/>
                    <a:pt x="16824" y="19197"/>
                  </a:cubicBezTo>
                  <a:cubicBezTo>
                    <a:pt x="16931" y="19042"/>
                    <a:pt x="17003" y="18863"/>
                    <a:pt x="17062" y="18685"/>
                  </a:cubicBezTo>
                  <a:cubicBezTo>
                    <a:pt x="17288" y="17780"/>
                    <a:pt x="16753" y="16875"/>
                    <a:pt x="15860" y="16637"/>
                  </a:cubicBezTo>
                  <a:cubicBezTo>
                    <a:pt x="15721" y="16602"/>
                    <a:pt x="15583" y="16585"/>
                    <a:pt x="15446" y="16585"/>
                  </a:cubicBezTo>
                  <a:cubicBezTo>
                    <a:pt x="14699" y="16585"/>
                    <a:pt x="14015" y="17085"/>
                    <a:pt x="13824" y="17839"/>
                  </a:cubicBezTo>
                  <a:lnTo>
                    <a:pt x="13812" y="17875"/>
                  </a:lnTo>
                  <a:cubicBezTo>
                    <a:pt x="12955" y="21125"/>
                    <a:pt x="12752" y="24519"/>
                    <a:pt x="13193" y="27852"/>
                  </a:cubicBezTo>
                  <a:cubicBezTo>
                    <a:pt x="11847" y="28960"/>
                    <a:pt x="10597" y="30091"/>
                    <a:pt x="9418" y="31258"/>
                  </a:cubicBezTo>
                  <a:cubicBezTo>
                    <a:pt x="8704" y="31960"/>
                    <a:pt x="7894" y="32805"/>
                    <a:pt x="7061" y="33758"/>
                  </a:cubicBezTo>
                  <a:cubicBezTo>
                    <a:pt x="7097" y="30781"/>
                    <a:pt x="7692" y="27841"/>
                    <a:pt x="8799" y="25078"/>
                  </a:cubicBezTo>
                  <a:cubicBezTo>
                    <a:pt x="8871" y="24912"/>
                    <a:pt x="8906" y="24721"/>
                    <a:pt x="8918" y="24531"/>
                  </a:cubicBezTo>
                  <a:cubicBezTo>
                    <a:pt x="8978" y="23590"/>
                    <a:pt x="8264" y="22780"/>
                    <a:pt x="7323" y="22745"/>
                  </a:cubicBezTo>
                  <a:cubicBezTo>
                    <a:pt x="7294" y="22743"/>
                    <a:pt x="7265" y="22742"/>
                    <a:pt x="7237" y="22742"/>
                  </a:cubicBezTo>
                  <a:cubicBezTo>
                    <a:pt x="6335" y="22742"/>
                    <a:pt x="5596" y="23464"/>
                    <a:pt x="5573" y="24376"/>
                  </a:cubicBezTo>
                  <a:lnTo>
                    <a:pt x="5573" y="24423"/>
                  </a:lnTo>
                  <a:cubicBezTo>
                    <a:pt x="5430" y="27650"/>
                    <a:pt x="5882" y="30865"/>
                    <a:pt x="6918" y="33925"/>
                  </a:cubicBezTo>
                  <a:cubicBezTo>
                    <a:pt x="5096" y="36032"/>
                    <a:pt x="3144" y="38639"/>
                    <a:pt x="1656" y="41580"/>
                  </a:cubicBezTo>
                  <a:cubicBezTo>
                    <a:pt x="334" y="44212"/>
                    <a:pt x="12" y="45831"/>
                    <a:pt x="1" y="45902"/>
                  </a:cubicBezTo>
                  <a:lnTo>
                    <a:pt x="513" y="45998"/>
                  </a:lnTo>
                  <a:cubicBezTo>
                    <a:pt x="524" y="45938"/>
                    <a:pt x="1560" y="40961"/>
                    <a:pt x="7192" y="34413"/>
                  </a:cubicBezTo>
                  <a:cubicBezTo>
                    <a:pt x="10002" y="36187"/>
                    <a:pt x="13109" y="37401"/>
                    <a:pt x="16384" y="38008"/>
                  </a:cubicBezTo>
                  <a:lnTo>
                    <a:pt x="16419" y="38020"/>
                  </a:lnTo>
                  <a:cubicBezTo>
                    <a:pt x="16502" y="38032"/>
                    <a:pt x="16584" y="38038"/>
                    <a:pt x="16666" y="38038"/>
                  </a:cubicBezTo>
                  <a:cubicBezTo>
                    <a:pt x="17463" y="38038"/>
                    <a:pt x="18173" y="37473"/>
                    <a:pt x="18324" y="36663"/>
                  </a:cubicBezTo>
                  <a:cubicBezTo>
                    <a:pt x="18491" y="35782"/>
                    <a:pt x="17908" y="34913"/>
                    <a:pt x="17027" y="34722"/>
                  </a:cubicBezTo>
                  <a:cubicBezTo>
                    <a:pt x="16922" y="34709"/>
                    <a:pt x="16817" y="34700"/>
                    <a:pt x="16715" y="34700"/>
                  </a:cubicBezTo>
                  <a:cubicBezTo>
                    <a:pt x="16631" y="34700"/>
                    <a:pt x="16548" y="34706"/>
                    <a:pt x="16467" y="34722"/>
                  </a:cubicBezTo>
                  <a:cubicBezTo>
                    <a:pt x="15244" y="34907"/>
                    <a:pt x="14013" y="35000"/>
                    <a:pt x="12782" y="35000"/>
                  </a:cubicBezTo>
                  <a:cubicBezTo>
                    <a:pt x="10920" y="35000"/>
                    <a:pt x="9060" y="34788"/>
                    <a:pt x="7240" y="34365"/>
                  </a:cubicBezTo>
                  <a:cubicBezTo>
                    <a:pt x="8013" y="33472"/>
                    <a:pt x="8883" y="32543"/>
                    <a:pt x="9835" y="31591"/>
                  </a:cubicBezTo>
                  <a:cubicBezTo>
                    <a:pt x="11002" y="30448"/>
                    <a:pt x="12240" y="29317"/>
                    <a:pt x="13574" y="28233"/>
                  </a:cubicBezTo>
                  <a:cubicBezTo>
                    <a:pt x="15884" y="30424"/>
                    <a:pt x="18586" y="32186"/>
                    <a:pt x="21539" y="33413"/>
                  </a:cubicBezTo>
                  <a:lnTo>
                    <a:pt x="21575" y="33425"/>
                  </a:lnTo>
                  <a:cubicBezTo>
                    <a:pt x="21775" y="33504"/>
                    <a:pt x="21982" y="33541"/>
                    <a:pt x="22186" y="33541"/>
                  </a:cubicBezTo>
                  <a:cubicBezTo>
                    <a:pt x="22843" y="33541"/>
                    <a:pt x="23469" y="33153"/>
                    <a:pt x="23742" y="32508"/>
                  </a:cubicBezTo>
                  <a:cubicBezTo>
                    <a:pt x="24087" y="31674"/>
                    <a:pt x="23694" y="30698"/>
                    <a:pt x="22861" y="30341"/>
                  </a:cubicBezTo>
                  <a:cubicBezTo>
                    <a:pt x="22682" y="30269"/>
                    <a:pt x="22503" y="30222"/>
                    <a:pt x="22313" y="30210"/>
                  </a:cubicBezTo>
                  <a:cubicBezTo>
                    <a:pt x="19336" y="30043"/>
                    <a:pt x="16431" y="29329"/>
                    <a:pt x="13717" y="28102"/>
                  </a:cubicBezTo>
                  <a:cubicBezTo>
                    <a:pt x="16181" y="26102"/>
                    <a:pt x="18789" y="24257"/>
                    <a:pt x="21503" y="22602"/>
                  </a:cubicBezTo>
                  <a:cubicBezTo>
                    <a:pt x="23849" y="24864"/>
                    <a:pt x="26599" y="26674"/>
                    <a:pt x="29611" y="27924"/>
                  </a:cubicBezTo>
                  <a:lnTo>
                    <a:pt x="29647" y="27936"/>
                  </a:lnTo>
                  <a:cubicBezTo>
                    <a:pt x="29859" y="28024"/>
                    <a:pt x="30077" y="28066"/>
                    <a:pt x="30292" y="28066"/>
                  </a:cubicBezTo>
                  <a:cubicBezTo>
                    <a:pt x="30948" y="28066"/>
                    <a:pt x="31569" y="27677"/>
                    <a:pt x="31838" y="27031"/>
                  </a:cubicBezTo>
                  <a:cubicBezTo>
                    <a:pt x="32195" y="26186"/>
                    <a:pt x="31790" y="25209"/>
                    <a:pt x="30933" y="24852"/>
                  </a:cubicBezTo>
                  <a:cubicBezTo>
                    <a:pt x="30754" y="24781"/>
                    <a:pt x="30576" y="24733"/>
                    <a:pt x="30385" y="24721"/>
                  </a:cubicBezTo>
                  <a:cubicBezTo>
                    <a:pt x="27349" y="24554"/>
                    <a:pt x="24373" y="23804"/>
                    <a:pt x="21599" y="22530"/>
                  </a:cubicBezTo>
                  <a:cubicBezTo>
                    <a:pt x="23551" y="21340"/>
                    <a:pt x="25599" y="20197"/>
                    <a:pt x="27766" y="19101"/>
                  </a:cubicBezTo>
                  <a:cubicBezTo>
                    <a:pt x="28885" y="18530"/>
                    <a:pt x="30040" y="17970"/>
                    <a:pt x="31219" y="17423"/>
                  </a:cubicBezTo>
                  <a:cubicBezTo>
                    <a:pt x="33410" y="19816"/>
                    <a:pt x="36029" y="21768"/>
                    <a:pt x="38934" y="23185"/>
                  </a:cubicBezTo>
                  <a:lnTo>
                    <a:pt x="38970" y="23209"/>
                  </a:lnTo>
                  <a:cubicBezTo>
                    <a:pt x="39206" y="23324"/>
                    <a:pt x="39456" y="23378"/>
                    <a:pt x="39702" y="23378"/>
                  </a:cubicBezTo>
                  <a:cubicBezTo>
                    <a:pt x="40323" y="23378"/>
                    <a:pt x="40918" y="23032"/>
                    <a:pt x="41208" y="22435"/>
                  </a:cubicBezTo>
                  <a:cubicBezTo>
                    <a:pt x="41613" y="21614"/>
                    <a:pt x="41268" y="20613"/>
                    <a:pt x="40446" y="20197"/>
                  </a:cubicBezTo>
                  <a:cubicBezTo>
                    <a:pt x="40268" y="20113"/>
                    <a:pt x="40089" y="20066"/>
                    <a:pt x="39898" y="20042"/>
                  </a:cubicBezTo>
                  <a:cubicBezTo>
                    <a:pt x="36910" y="19685"/>
                    <a:pt x="34017" y="18780"/>
                    <a:pt x="31362" y="17363"/>
                  </a:cubicBezTo>
                  <a:cubicBezTo>
                    <a:pt x="34338" y="15994"/>
                    <a:pt x="37505" y="14708"/>
                    <a:pt x="40851" y="13505"/>
                  </a:cubicBezTo>
                  <a:cubicBezTo>
                    <a:pt x="42768" y="16113"/>
                    <a:pt x="45161" y="18351"/>
                    <a:pt x="47911" y="20090"/>
                  </a:cubicBezTo>
                  <a:lnTo>
                    <a:pt x="47935" y="20101"/>
                  </a:lnTo>
                  <a:cubicBezTo>
                    <a:pt x="48214" y="20279"/>
                    <a:pt x="48525" y="20363"/>
                    <a:pt x="48831" y="20363"/>
                  </a:cubicBezTo>
                  <a:cubicBezTo>
                    <a:pt x="49387" y="20363"/>
                    <a:pt x="49930" y="20084"/>
                    <a:pt x="50245" y="19578"/>
                  </a:cubicBezTo>
                  <a:cubicBezTo>
                    <a:pt x="50733" y="18804"/>
                    <a:pt x="50507" y="17768"/>
                    <a:pt x="49721" y="17280"/>
                  </a:cubicBezTo>
                  <a:cubicBezTo>
                    <a:pt x="49566" y="17173"/>
                    <a:pt x="49388" y="17101"/>
                    <a:pt x="49197" y="17053"/>
                  </a:cubicBezTo>
                  <a:cubicBezTo>
                    <a:pt x="46268" y="16375"/>
                    <a:pt x="43482" y="15148"/>
                    <a:pt x="40994" y="13446"/>
                  </a:cubicBezTo>
                  <a:cubicBezTo>
                    <a:pt x="44078" y="12351"/>
                    <a:pt x="47304" y="11315"/>
                    <a:pt x="50685" y="10362"/>
                  </a:cubicBezTo>
                  <a:cubicBezTo>
                    <a:pt x="52221" y="13255"/>
                    <a:pt x="54281" y="15839"/>
                    <a:pt x="56770" y="17970"/>
                  </a:cubicBezTo>
                  <a:lnTo>
                    <a:pt x="56805" y="17994"/>
                  </a:lnTo>
                  <a:cubicBezTo>
                    <a:pt x="57130" y="18302"/>
                    <a:pt x="57544" y="18454"/>
                    <a:pt x="57957" y="18454"/>
                  </a:cubicBezTo>
                  <a:cubicBezTo>
                    <a:pt x="58423" y="18454"/>
                    <a:pt x="58888" y="18260"/>
                    <a:pt x="59222" y="17875"/>
                  </a:cubicBezTo>
                  <a:cubicBezTo>
                    <a:pt x="59841" y="17149"/>
                    <a:pt x="59734" y="16041"/>
                    <a:pt x="58972" y="15458"/>
                  </a:cubicBezTo>
                  <a:cubicBezTo>
                    <a:pt x="58829" y="15327"/>
                    <a:pt x="58675" y="15232"/>
                    <a:pt x="58496" y="15160"/>
                  </a:cubicBezTo>
                  <a:cubicBezTo>
                    <a:pt x="55650" y="14053"/>
                    <a:pt x="53043" y="12410"/>
                    <a:pt x="50805" y="10338"/>
                  </a:cubicBezTo>
                  <a:cubicBezTo>
                    <a:pt x="51864" y="10041"/>
                    <a:pt x="52948" y="9743"/>
                    <a:pt x="54043" y="9457"/>
                  </a:cubicBezTo>
                  <a:cubicBezTo>
                    <a:pt x="54825" y="9387"/>
                    <a:pt x="55609" y="9352"/>
                    <a:pt x="56392" y="9352"/>
                  </a:cubicBezTo>
                  <a:cubicBezTo>
                    <a:pt x="58518" y="9352"/>
                    <a:pt x="60640" y="9611"/>
                    <a:pt x="62711" y="10124"/>
                  </a:cubicBezTo>
                  <a:cubicBezTo>
                    <a:pt x="62863" y="10163"/>
                    <a:pt x="63015" y="10182"/>
                    <a:pt x="63163" y="10182"/>
                  </a:cubicBezTo>
                  <a:cubicBezTo>
                    <a:pt x="64183" y="10182"/>
                    <a:pt x="65041" y="9300"/>
                    <a:pt x="64937" y="8219"/>
                  </a:cubicBezTo>
                  <a:cubicBezTo>
                    <a:pt x="64848" y="7289"/>
                    <a:pt x="64062" y="6591"/>
                    <a:pt x="63147" y="6591"/>
                  </a:cubicBezTo>
                  <a:cubicBezTo>
                    <a:pt x="63089" y="6591"/>
                    <a:pt x="63031" y="6594"/>
                    <a:pt x="62973" y="6600"/>
                  </a:cubicBezTo>
                  <a:lnTo>
                    <a:pt x="62937" y="6600"/>
                  </a:lnTo>
                  <a:cubicBezTo>
                    <a:pt x="59901" y="6874"/>
                    <a:pt x="56936" y="7648"/>
                    <a:pt x="54162" y="8874"/>
                  </a:cubicBezTo>
                  <a:cubicBezTo>
                    <a:pt x="53007" y="9172"/>
                    <a:pt x="51864" y="9481"/>
                    <a:pt x="50733" y="9803"/>
                  </a:cubicBezTo>
                  <a:cubicBezTo>
                    <a:pt x="52281" y="7183"/>
                    <a:pt x="54305" y="4873"/>
                    <a:pt x="56698" y="2992"/>
                  </a:cubicBezTo>
                  <a:cubicBezTo>
                    <a:pt x="56853" y="2873"/>
                    <a:pt x="56972" y="2730"/>
                    <a:pt x="57079" y="2576"/>
                  </a:cubicBezTo>
                  <a:cubicBezTo>
                    <a:pt x="57579" y="1790"/>
                    <a:pt x="57353" y="766"/>
                    <a:pt x="56567" y="266"/>
                  </a:cubicBezTo>
                  <a:cubicBezTo>
                    <a:pt x="56289" y="86"/>
                    <a:pt x="55978" y="0"/>
                    <a:pt x="5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rot="856529">
              <a:off x="1066273" y="395855"/>
              <a:ext cx="585846" cy="182446"/>
            </a:xfrm>
            <a:custGeom>
              <a:avLst/>
              <a:gdLst/>
              <a:ahLst/>
              <a:cxnLst/>
              <a:rect l="l" t="t" r="r" b="b"/>
              <a:pathLst>
                <a:path w="31767" h="9893" extrusionOk="0">
                  <a:moveTo>
                    <a:pt x="27459" y="0"/>
                  </a:moveTo>
                  <a:cubicBezTo>
                    <a:pt x="26799" y="0"/>
                    <a:pt x="26136" y="54"/>
                    <a:pt x="25480" y="153"/>
                  </a:cubicBezTo>
                  <a:cubicBezTo>
                    <a:pt x="23289" y="510"/>
                    <a:pt x="21205" y="1403"/>
                    <a:pt x="19431" y="2748"/>
                  </a:cubicBezTo>
                  <a:cubicBezTo>
                    <a:pt x="18050" y="3772"/>
                    <a:pt x="16848" y="5011"/>
                    <a:pt x="15859" y="6404"/>
                  </a:cubicBezTo>
                  <a:cubicBezTo>
                    <a:pt x="14871" y="5034"/>
                    <a:pt x="13681" y="3820"/>
                    <a:pt x="12323" y="2808"/>
                  </a:cubicBezTo>
                  <a:cubicBezTo>
                    <a:pt x="10549" y="1463"/>
                    <a:pt x="8466" y="570"/>
                    <a:pt x="6275" y="212"/>
                  </a:cubicBezTo>
                  <a:cubicBezTo>
                    <a:pt x="5619" y="113"/>
                    <a:pt x="4957" y="60"/>
                    <a:pt x="4298" y="60"/>
                  </a:cubicBezTo>
                  <a:cubicBezTo>
                    <a:pt x="2817" y="60"/>
                    <a:pt x="1352" y="332"/>
                    <a:pt x="0" y="974"/>
                  </a:cubicBezTo>
                  <a:cubicBezTo>
                    <a:pt x="2000" y="1177"/>
                    <a:pt x="3977" y="1641"/>
                    <a:pt x="5870" y="2344"/>
                  </a:cubicBezTo>
                  <a:cubicBezTo>
                    <a:pt x="7727" y="3022"/>
                    <a:pt x="9466" y="3975"/>
                    <a:pt x="11049" y="5154"/>
                  </a:cubicBezTo>
                  <a:cubicBezTo>
                    <a:pt x="12335" y="6118"/>
                    <a:pt x="13526" y="7213"/>
                    <a:pt x="14597" y="8416"/>
                  </a:cubicBezTo>
                  <a:cubicBezTo>
                    <a:pt x="14895" y="8737"/>
                    <a:pt x="15193" y="9083"/>
                    <a:pt x="15478" y="9416"/>
                  </a:cubicBezTo>
                  <a:cubicBezTo>
                    <a:pt x="15609" y="9583"/>
                    <a:pt x="15728" y="9737"/>
                    <a:pt x="15859" y="9892"/>
                  </a:cubicBezTo>
                  <a:cubicBezTo>
                    <a:pt x="16002" y="9714"/>
                    <a:pt x="16145" y="9535"/>
                    <a:pt x="16300" y="9356"/>
                  </a:cubicBezTo>
                  <a:cubicBezTo>
                    <a:pt x="16574" y="9035"/>
                    <a:pt x="16848" y="8702"/>
                    <a:pt x="17133" y="8392"/>
                  </a:cubicBezTo>
                  <a:cubicBezTo>
                    <a:pt x="18217" y="7178"/>
                    <a:pt x="19419" y="6070"/>
                    <a:pt x="20729" y="5094"/>
                  </a:cubicBezTo>
                  <a:cubicBezTo>
                    <a:pt x="22301" y="3903"/>
                    <a:pt x="24051" y="2963"/>
                    <a:pt x="25896" y="2272"/>
                  </a:cubicBezTo>
                  <a:cubicBezTo>
                    <a:pt x="27789" y="1570"/>
                    <a:pt x="29766" y="1117"/>
                    <a:pt x="31766" y="915"/>
                  </a:cubicBezTo>
                  <a:cubicBezTo>
                    <a:pt x="30415" y="272"/>
                    <a:pt x="28943" y="0"/>
                    <a:pt x="27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rot="4181042">
              <a:off x="7871595" y="4103669"/>
              <a:ext cx="1231160" cy="1083484"/>
            </a:xfrm>
            <a:custGeom>
              <a:avLst/>
              <a:gdLst/>
              <a:ahLst/>
              <a:cxnLst/>
              <a:rect l="l" t="t" r="r" b="b"/>
              <a:pathLst>
                <a:path w="49246" h="43339" extrusionOk="0">
                  <a:moveTo>
                    <a:pt x="3489" y="0"/>
                  </a:moveTo>
                  <a:cubicBezTo>
                    <a:pt x="2954" y="3060"/>
                    <a:pt x="3894" y="7525"/>
                    <a:pt x="6537" y="9501"/>
                  </a:cubicBezTo>
                  <a:cubicBezTo>
                    <a:pt x="6987" y="9836"/>
                    <a:pt x="7398" y="9994"/>
                    <a:pt x="7745" y="9994"/>
                  </a:cubicBezTo>
                  <a:cubicBezTo>
                    <a:pt x="7831" y="9994"/>
                    <a:pt x="7912" y="9985"/>
                    <a:pt x="7990" y="9966"/>
                  </a:cubicBezTo>
                  <a:cubicBezTo>
                    <a:pt x="8514" y="11085"/>
                    <a:pt x="9228" y="12538"/>
                    <a:pt x="10133" y="14216"/>
                  </a:cubicBezTo>
                  <a:cubicBezTo>
                    <a:pt x="9538" y="13573"/>
                    <a:pt x="8823" y="13050"/>
                    <a:pt x="8026" y="12680"/>
                  </a:cubicBezTo>
                  <a:cubicBezTo>
                    <a:pt x="6716" y="12061"/>
                    <a:pt x="5323" y="11573"/>
                    <a:pt x="3989" y="11025"/>
                  </a:cubicBezTo>
                  <a:cubicBezTo>
                    <a:pt x="3025" y="10633"/>
                    <a:pt x="668" y="10144"/>
                    <a:pt x="1" y="9382"/>
                  </a:cubicBezTo>
                  <a:lnTo>
                    <a:pt x="1" y="9382"/>
                  </a:lnTo>
                  <a:cubicBezTo>
                    <a:pt x="2965" y="12823"/>
                    <a:pt x="7299" y="16050"/>
                    <a:pt x="11800" y="17121"/>
                  </a:cubicBezTo>
                  <a:cubicBezTo>
                    <a:pt x="13181" y="19431"/>
                    <a:pt x="14681" y="21670"/>
                    <a:pt x="16300" y="23825"/>
                  </a:cubicBezTo>
                  <a:cubicBezTo>
                    <a:pt x="14026" y="22253"/>
                    <a:pt x="11121" y="21158"/>
                    <a:pt x="8776" y="20336"/>
                  </a:cubicBezTo>
                  <a:lnTo>
                    <a:pt x="227" y="17360"/>
                  </a:lnTo>
                  <a:lnTo>
                    <a:pt x="227" y="17360"/>
                  </a:lnTo>
                  <a:cubicBezTo>
                    <a:pt x="4144" y="22717"/>
                    <a:pt x="9895" y="26444"/>
                    <a:pt x="16372" y="27837"/>
                  </a:cubicBezTo>
                  <a:cubicBezTo>
                    <a:pt x="16783" y="27928"/>
                    <a:pt x="17669" y="28047"/>
                    <a:pt x="18411" y="28047"/>
                  </a:cubicBezTo>
                  <a:cubicBezTo>
                    <a:pt x="18938" y="28047"/>
                    <a:pt x="19393" y="27986"/>
                    <a:pt x="19551" y="27813"/>
                  </a:cubicBezTo>
                  <a:cubicBezTo>
                    <a:pt x="20777" y="29206"/>
                    <a:pt x="22039" y="30504"/>
                    <a:pt x="23325" y="31719"/>
                  </a:cubicBezTo>
                  <a:cubicBezTo>
                    <a:pt x="19994" y="30791"/>
                    <a:pt x="16568" y="30326"/>
                    <a:pt x="13144" y="30326"/>
                  </a:cubicBezTo>
                  <a:cubicBezTo>
                    <a:pt x="9579" y="30326"/>
                    <a:pt x="6016" y="30830"/>
                    <a:pt x="2561" y="31838"/>
                  </a:cubicBezTo>
                  <a:cubicBezTo>
                    <a:pt x="7826" y="35547"/>
                    <a:pt x="13875" y="37579"/>
                    <a:pt x="20048" y="37579"/>
                  </a:cubicBezTo>
                  <a:cubicBezTo>
                    <a:pt x="22850" y="37579"/>
                    <a:pt x="25677" y="37160"/>
                    <a:pt x="28469" y="36291"/>
                  </a:cubicBezTo>
                  <a:cubicBezTo>
                    <a:pt x="28421" y="36124"/>
                    <a:pt x="28350" y="35969"/>
                    <a:pt x="28266" y="35826"/>
                  </a:cubicBezTo>
                  <a:lnTo>
                    <a:pt x="28266" y="35826"/>
                  </a:lnTo>
                  <a:cubicBezTo>
                    <a:pt x="28969" y="36326"/>
                    <a:pt x="29683" y="36814"/>
                    <a:pt x="30397" y="37279"/>
                  </a:cubicBezTo>
                  <a:cubicBezTo>
                    <a:pt x="36291" y="41053"/>
                    <a:pt x="42613" y="43089"/>
                    <a:pt x="49221" y="43339"/>
                  </a:cubicBezTo>
                  <a:lnTo>
                    <a:pt x="49245" y="42779"/>
                  </a:lnTo>
                  <a:cubicBezTo>
                    <a:pt x="42744" y="42541"/>
                    <a:pt x="36517" y="40541"/>
                    <a:pt x="30707" y="36814"/>
                  </a:cubicBezTo>
                  <a:cubicBezTo>
                    <a:pt x="30100" y="36421"/>
                    <a:pt x="29481" y="36005"/>
                    <a:pt x="28873" y="35576"/>
                  </a:cubicBezTo>
                  <a:cubicBezTo>
                    <a:pt x="32743" y="25968"/>
                    <a:pt x="31612" y="15526"/>
                    <a:pt x="26468" y="6501"/>
                  </a:cubicBezTo>
                  <a:cubicBezTo>
                    <a:pt x="23230" y="14645"/>
                    <a:pt x="22587" y="23587"/>
                    <a:pt x="24623" y="32100"/>
                  </a:cubicBezTo>
                  <a:lnTo>
                    <a:pt x="24552" y="32088"/>
                  </a:lnTo>
                  <a:cubicBezTo>
                    <a:pt x="22944" y="30623"/>
                    <a:pt x="21408" y="29075"/>
                    <a:pt x="19968" y="27444"/>
                  </a:cubicBezTo>
                  <a:cubicBezTo>
                    <a:pt x="20468" y="27147"/>
                    <a:pt x="20837" y="25122"/>
                    <a:pt x="20896" y="24420"/>
                  </a:cubicBezTo>
                  <a:cubicBezTo>
                    <a:pt x="21444" y="17812"/>
                    <a:pt x="19551" y="11228"/>
                    <a:pt x="15574" y="5918"/>
                  </a:cubicBezTo>
                  <a:lnTo>
                    <a:pt x="15574" y="5918"/>
                  </a:lnTo>
                  <a:cubicBezTo>
                    <a:pt x="15693" y="8930"/>
                    <a:pt x="15812" y="11942"/>
                    <a:pt x="15931" y="14966"/>
                  </a:cubicBezTo>
                  <a:cubicBezTo>
                    <a:pt x="16050" y="17919"/>
                    <a:pt x="16312" y="21753"/>
                    <a:pt x="17622" y="24622"/>
                  </a:cubicBezTo>
                  <a:cubicBezTo>
                    <a:pt x="15717" y="22194"/>
                    <a:pt x="13967" y="19646"/>
                    <a:pt x="12383" y="16991"/>
                  </a:cubicBezTo>
                  <a:cubicBezTo>
                    <a:pt x="13586" y="12490"/>
                    <a:pt x="12788" y="7085"/>
                    <a:pt x="11145" y="2810"/>
                  </a:cubicBezTo>
                  <a:lnTo>
                    <a:pt x="11145" y="2810"/>
                  </a:lnTo>
                  <a:cubicBezTo>
                    <a:pt x="11502" y="3763"/>
                    <a:pt x="10812" y="6061"/>
                    <a:pt x="10705" y="7096"/>
                  </a:cubicBezTo>
                  <a:cubicBezTo>
                    <a:pt x="10562" y="8537"/>
                    <a:pt x="10335" y="9990"/>
                    <a:pt x="10264" y="11442"/>
                  </a:cubicBezTo>
                  <a:cubicBezTo>
                    <a:pt x="10216" y="12228"/>
                    <a:pt x="10312" y="13026"/>
                    <a:pt x="10538" y="13788"/>
                  </a:cubicBezTo>
                  <a:cubicBezTo>
                    <a:pt x="9657" y="12157"/>
                    <a:pt x="8966" y="10752"/>
                    <a:pt x="8466" y="9668"/>
                  </a:cubicBezTo>
                  <a:cubicBezTo>
                    <a:pt x="8752" y="9347"/>
                    <a:pt x="8895" y="8799"/>
                    <a:pt x="8835" y="8097"/>
                  </a:cubicBezTo>
                  <a:cubicBezTo>
                    <a:pt x="8680" y="6406"/>
                    <a:pt x="7502" y="5037"/>
                    <a:pt x="6371" y="3870"/>
                  </a:cubicBezTo>
                  <a:cubicBezTo>
                    <a:pt x="5251" y="2703"/>
                    <a:pt x="4025" y="1536"/>
                    <a:pt x="3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27"/>
            <p:cNvGrpSpPr/>
            <p:nvPr/>
          </p:nvGrpSpPr>
          <p:grpSpPr>
            <a:xfrm>
              <a:off x="219917" y="180730"/>
              <a:ext cx="612708" cy="612708"/>
              <a:chOff x="2347900" y="2987100"/>
              <a:chExt cx="940025" cy="940025"/>
            </a:xfrm>
          </p:grpSpPr>
          <p:sp>
            <p:nvSpPr>
              <p:cNvPr id="536" name="Google Shape;536;p27"/>
              <p:cNvSpPr/>
              <p:nvPr/>
            </p:nvSpPr>
            <p:spPr>
              <a:xfrm>
                <a:off x="2496725" y="3169025"/>
                <a:ext cx="642675" cy="575475"/>
              </a:xfrm>
              <a:custGeom>
                <a:avLst/>
                <a:gdLst/>
                <a:ahLst/>
                <a:cxnLst/>
                <a:rect l="l" t="t" r="r" b="b"/>
                <a:pathLst>
                  <a:path w="25707" h="23019" extrusionOk="0">
                    <a:moveTo>
                      <a:pt x="12857" y="0"/>
                    </a:moveTo>
                    <a:cubicBezTo>
                      <a:pt x="11751" y="0"/>
                      <a:pt x="10627" y="161"/>
                      <a:pt x="9514" y="498"/>
                    </a:cubicBezTo>
                    <a:cubicBezTo>
                      <a:pt x="3442" y="2344"/>
                      <a:pt x="1" y="8761"/>
                      <a:pt x="1846" y="14845"/>
                    </a:cubicBezTo>
                    <a:cubicBezTo>
                      <a:pt x="3345" y="19819"/>
                      <a:pt x="7916" y="23019"/>
                      <a:pt x="12858" y="23019"/>
                    </a:cubicBezTo>
                    <a:cubicBezTo>
                      <a:pt x="13961" y="23019"/>
                      <a:pt x="15083" y="22859"/>
                      <a:pt x="16193" y="22525"/>
                    </a:cubicBezTo>
                    <a:cubicBezTo>
                      <a:pt x="22265" y="20679"/>
                      <a:pt x="25706" y="14250"/>
                      <a:pt x="23861" y="8178"/>
                    </a:cubicBezTo>
                    <a:cubicBezTo>
                      <a:pt x="22363" y="3207"/>
                      <a:pt x="17796" y="0"/>
                      <a:pt x="12857" y="0"/>
                    </a:cubicBez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2807475" y="2987100"/>
                <a:ext cx="20875" cy="108975"/>
              </a:xfrm>
              <a:custGeom>
                <a:avLst/>
                <a:gdLst/>
                <a:ahLst/>
                <a:cxnLst/>
                <a:rect l="l" t="t" r="r" b="b"/>
                <a:pathLst>
                  <a:path w="835" h="4359" extrusionOk="0">
                    <a:moveTo>
                      <a:pt x="1" y="1"/>
                    </a:moveTo>
                    <a:lnTo>
                      <a:pt x="1" y="4358"/>
                    </a:lnTo>
                    <a:lnTo>
                      <a:pt x="834" y="4358"/>
                    </a:lnTo>
                    <a:lnTo>
                      <a:pt x="834" y="1"/>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2573825" y="3044550"/>
                <a:ext cx="72650" cy="105100"/>
              </a:xfrm>
              <a:custGeom>
                <a:avLst/>
                <a:gdLst/>
                <a:ahLst/>
                <a:cxnLst/>
                <a:rect l="l" t="t" r="r" b="b"/>
                <a:pathLst>
                  <a:path w="2906" h="4204" extrusionOk="0">
                    <a:moveTo>
                      <a:pt x="727" y="1"/>
                    </a:moveTo>
                    <a:lnTo>
                      <a:pt x="0" y="429"/>
                    </a:lnTo>
                    <a:lnTo>
                      <a:pt x="2179" y="4203"/>
                    </a:lnTo>
                    <a:lnTo>
                      <a:pt x="2905" y="3787"/>
                    </a:lnTo>
                    <a:lnTo>
                      <a:pt x="727" y="1"/>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2405650" y="3213025"/>
                <a:ext cx="104800" cy="72650"/>
              </a:xfrm>
              <a:custGeom>
                <a:avLst/>
                <a:gdLst/>
                <a:ahLst/>
                <a:cxnLst/>
                <a:rect l="l" t="t" r="r" b="b"/>
                <a:pathLst>
                  <a:path w="4192" h="2906" extrusionOk="0">
                    <a:moveTo>
                      <a:pt x="417" y="0"/>
                    </a:moveTo>
                    <a:lnTo>
                      <a:pt x="0" y="727"/>
                    </a:lnTo>
                    <a:lnTo>
                      <a:pt x="3775" y="2906"/>
                    </a:lnTo>
                    <a:lnTo>
                      <a:pt x="4191" y="2179"/>
                    </a:lnTo>
                    <a:lnTo>
                      <a:pt x="417" y="0"/>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2347900" y="3446375"/>
                <a:ext cx="108975" cy="21175"/>
              </a:xfrm>
              <a:custGeom>
                <a:avLst/>
                <a:gdLst/>
                <a:ahLst/>
                <a:cxnLst/>
                <a:rect l="l" t="t" r="r" b="b"/>
                <a:pathLst>
                  <a:path w="4359" h="847" extrusionOk="0">
                    <a:moveTo>
                      <a:pt x="1" y="1"/>
                    </a:moveTo>
                    <a:lnTo>
                      <a:pt x="1" y="846"/>
                    </a:lnTo>
                    <a:lnTo>
                      <a:pt x="4358" y="846"/>
                    </a:lnTo>
                    <a:lnTo>
                      <a:pt x="4358" y="1"/>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2405650" y="3628250"/>
                <a:ext cx="105100" cy="72950"/>
              </a:xfrm>
              <a:custGeom>
                <a:avLst/>
                <a:gdLst/>
                <a:ahLst/>
                <a:cxnLst/>
                <a:rect l="l" t="t" r="r" b="b"/>
                <a:pathLst>
                  <a:path w="4204" h="2918" extrusionOk="0">
                    <a:moveTo>
                      <a:pt x="3775" y="1"/>
                    </a:moveTo>
                    <a:lnTo>
                      <a:pt x="0" y="2180"/>
                    </a:lnTo>
                    <a:lnTo>
                      <a:pt x="417" y="2918"/>
                    </a:lnTo>
                    <a:lnTo>
                      <a:pt x="4203" y="739"/>
                    </a:lnTo>
                    <a:lnTo>
                      <a:pt x="3775" y="1"/>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2573825" y="3763975"/>
                <a:ext cx="72650" cy="105100"/>
              </a:xfrm>
              <a:custGeom>
                <a:avLst/>
                <a:gdLst/>
                <a:ahLst/>
                <a:cxnLst/>
                <a:rect l="l" t="t" r="r" b="b"/>
                <a:pathLst>
                  <a:path w="2906" h="4204" extrusionOk="0">
                    <a:moveTo>
                      <a:pt x="2179" y="1"/>
                    </a:moveTo>
                    <a:lnTo>
                      <a:pt x="0" y="3775"/>
                    </a:lnTo>
                    <a:lnTo>
                      <a:pt x="727" y="4204"/>
                    </a:lnTo>
                    <a:lnTo>
                      <a:pt x="2905" y="430"/>
                    </a:lnTo>
                    <a:lnTo>
                      <a:pt x="2179" y="1"/>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2807475" y="3817850"/>
                <a:ext cx="20875" cy="109275"/>
              </a:xfrm>
              <a:custGeom>
                <a:avLst/>
                <a:gdLst/>
                <a:ahLst/>
                <a:cxnLst/>
                <a:rect l="l" t="t" r="r" b="b"/>
                <a:pathLst>
                  <a:path w="835" h="4371" extrusionOk="0">
                    <a:moveTo>
                      <a:pt x="1" y="1"/>
                    </a:moveTo>
                    <a:lnTo>
                      <a:pt x="1" y="4371"/>
                    </a:lnTo>
                    <a:lnTo>
                      <a:pt x="834" y="4371"/>
                    </a:lnTo>
                    <a:lnTo>
                      <a:pt x="834" y="1"/>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2989350" y="3764275"/>
                <a:ext cx="72650" cy="105100"/>
              </a:xfrm>
              <a:custGeom>
                <a:avLst/>
                <a:gdLst/>
                <a:ahLst/>
                <a:cxnLst/>
                <a:rect l="l" t="t" r="r" b="b"/>
                <a:pathLst>
                  <a:path w="2906" h="4204" extrusionOk="0">
                    <a:moveTo>
                      <a:pt x="727" y="1"/>
                    </a:moveTo>
                    <a:lnTo>
                      <a:pt x="0" y="429"/>
                    </a:lnTo>
                    <a:lnTo>
                      <a:pt x="2179" y="4204"/>
                    </a:lnTo>
                    <a:lnTo>
                      <a:pt x="2906" y="3775"/>
                    </a:lnTo>
                    <a:lnTo>
                      <a:pt x="727" y="1"/>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3125375" y="3628250"/>
                <a:ext cx="104800" cy="72950"/>
              </a:xfrm>
              <a:custGeom>
                <a:avLst/>
                <a:gdLst/>
                <a:ahLst/>
                <a:cxnLst/>
                <a:rect l="l" t="t" r="r" b="b"/>
                <a:pathLst>
                  <a:path w="4192" h="2918" extrusionOk="0">
                    <a:moveTo>
                      <a:pt x="417" y="1"/>
                    </a:moveTo>
                    <a:lnTo>
                      <a:pt x="1" y="739"/>
                    </a:lnTo>
                    <a:lnTo>
                      <a:pt x="3775" y="2918"/>
                    </a:lnTo>
                    <a:lnTo>
                      <a:pt x="4192" y="2180"/>
                    </a:lnTo>
                    <a:lnTo>
                      <a:pt x="417" y="1"/>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3178950" y="3446375"/>
                <a:ext cx="108975" cy="21175"/>
              </a:xfrm>
              <a:custGeom>
                <a:avLst/>
                <a:gdLst/>
                <a:ahLst/>
                <a:cxnLst/>
                <a:rect l="l" t="t" r="r" b="b"/>
                <a:pathLst>
                  <a:path w="4359" h="847" extrusionOk="0">
                    <a:moveTo>
                      <a:pt x="1" y="1"/>
                    </a:moveTo>
                    <a:lnTo>
                      <a:pt x="1" y="846"/>
                    </a:lnTo>
                    <a:lnTo>
                      <a:pt x="4358" y="846"/>
                    </a:lnTo>
                    <a:lnTo>
                      <a:pt x="4358" y="1"/>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3125375" y="3212725"/>
                <a:ext cx="104800" cy="72950"/>
              </a:xfrm>
              <a:custGeom>
                <a:avLst/>
                <a:gdLst/>
                <a:ahLst/>
                <a:cxnLst/>
                <a:rect l="l" t="t" r="r" b="b"/>
                <a:pathLst>
                  <a:path w="4192" h="2918" extrusionOk="0">
                    <a:moveTo>
                      <a:pt x="3775" y="1"/>
                    </a:moveTo>
                    <a:lnTo>
                      <a:pt x="1" y="2179"/>
                    </a:lnTo>
                    <a:lnTo>
                      <a:pt x="417" y="2918"/>
                    </a:lnTo>
                    <a:lnTo>
                      <a:pt x="4192" y="739"/>
                    </a:lnTo>
                    <a:lnTo>
                      <a:pt x="3775" y="1"/>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2989050" y="3044550"/>
                <a:ext cx="72950" cy="104800"/>
              </a:xfrm>
              <a:custGeom>
                <a:avLst/>
                <a:gdLst/>
                <a:ahLst/>
                <a:cxnLst/>
                <a:rect l="l" t="t" r="r" b="b"/>
                <a:pathLst>
                  <a:path w="2918" h="4192" extrusionOk="0">
                    <a:moveTo>
                      <a:pt x="2179" y="1"/>
                    </a:moveTo>
                    <a:lnTo>
                      <a:pt x="1" y="3775"/>
                    </a:lnTo>
                    <a:lnTo>
                      <a:pt x="739" y="4192"/>
                    </a:lnTo>
                    <a:lnTo>
                      <a:pt x="2918" y="417"/>
                    </a:lnTo>
                    <a:lnTo>
                      <a:pt x="2179" y="1"/>
                    </a:lnTo>
                    <a:close/>
                  </a:path>
                </a:pathLst>
              </a:custGeom>
              <a:solidFill>
                <a:srgbClr val="F4C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5_1_1">
    <p:spTree>
      <p:nvGrpSpPr>
        <p:cNvPr id="1" name="Shape 549"/>
        <p:cNvGrpSpPr/>
        <p:nvPr/>
      </p:nvGrpSpPr>
      <p:grpSpPr>
        <a:xfrm>
          <a:off x="0" y="0"/>
          <a:ext cx="0" cy="0"/>
          <a:chOff x="0" y="0"/>
          <a:chExt cx="0" cy="0"/>
        </a:xfrm>
      </p:grpSpPr>
      <p:grpSp>
        <p:nvGrpSpPr>
          <p:cNvPr id="550" name="Google Shape;550;p28"/>
          <p:cNvGrpSpPr/>
          <p:nvPr/>
        </p:nvGrpSpPr>
        <p:grpSpPr>
          <a:xfrm>
            <a:off x="53" y="-156420"/>
            <a:ext cx="9144199" cy="5965786"/>
            <a:chOff x="1237350" y="1268900"/>
            <a:chExt cx="4842300" cy="3159175"/>
          </a:xfrm>
        </p:grpSpPr>
        <p:sp>
          <p:nvSpPr>
            <p:cNvPr id="551" name="Google Shape;551;p28"/>
            <p:cNvSpPr/>
            <p:nvPr/>
          </p:nvSpPr>
          <p:spPr>
            <a:xfrm>
              <a:off x="1237350" y="1268900"/>
              <a:ext cx="4842300" cy="1396825"/>
            </a:xfrm>
            <a:custGeom>
              <a:avLst/>
              <a:gdLst/>
              <a:ahLst/>
              <a:cxnLst/>
              <a:rect l="l" t="t" r="r" b="b"/>
              <a:pathLst>
                <a:path w="193692" h="55873" extrusionOk="0">
                  <a:moveTo>
                    <a:pt x="162416" y="1"/>
                  </a:moveTo>
                  <a:cubicBezTo>
                    <a:pt x="118710" y="1"/>
                    <a:pt x="74999" y="50939"/>
                    <a:pt x="31288" y="50939"/>
                  </a:cubicBezTo>
                  <a:cubicBezTo>
                    <a:pt x="20859" y="50939"/>
                    <a:pt x="10429" y="48039"/>
                    <a:pt x="0" y="40856"/>
                  </a:cubicBezTo>
                  <a:lnTo>
                    <a:pt x="0" y="45023"/>
                  </a:lnTo>
                  <a:cubicBezTo>
                    <a:pt x="10884" y="52780"/>
                    <a:pt x="21768" y="55872"/>
                    <a:pt x="32651" y="55872"/>
                  </a:cubicBezTo>
                  <a:cubicBezTo>
                    <a:pt x="75449" y="55872"/>
                    <a:pt x="118246" y="8059"/>
                    <a:pt x="161038" y="8059"/>
                  </a:cubicBezTo>
                  <a:cubicBezTo>
                    <a:pt x="171923" y="8059"/>
                    <a:pt x="182807" y="11153"/>
                    <a:pt x="193691" y="18913"/>
                  </a:cubicBezTo>
                  <a:lnTo>
                    <a:pt x="193691" y="10079"/>
                  </a:lnTo>
                  <a:cubicBezTo>
                    <a:pt x="183266" y="2899"/>
                    <a:pt x="172841" y="1"/>
                    <a:pt x="162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1237350" y="2135750"/>
              <a:ext cx="4842300" cy="1148075"/>
            </a:xfrm>
            <a:custGeom>
              <a:avLst/>
              <a:gdLst/>
              <a:ahLst/>
              <a:cxnLst/>
              <a:rect l="l" t="t" r="r" b="b"/>
              <a:pathLst>
                <a:path w="193692" h="45923" extrusionOk="0">
                  <a:moveTo>
                    <a:pt x="156236" y="0"/>
                  </a:moveTo>
                  <a:cubicBezTo>
                    <a:pt x="116645" y="0"/>
                    <a:pt x="77050" y="37862"/>
                    <a:pt x="37454" y="37862"/>
                  </a:cubicBezTo>
                  <a:cubicBezTo>
                    <a:pt x="24970" y="37862"/>
                    <a:pt x="12485" y="34098"/>
                    <a:pt x="0" y="24196"/>
                  </a:cubicBezTo>
                  <a:lnTo>
                    <a:pt x="0" y="30780"/>
                  </a:lnTo>
                  <a:cubicBezTo>
                    <a:pt x="13293" y="41830"/>
                    <a:pt x="26585" y="45923"/>
                    <a:pt x="39878" y="45923"/>
                  </a:cubicBezTo>
                  <a:cubicBezTo>
                    <a:pt x="77860" y="45923"/>
                    <a:pt x="115841" y="12507"/>
                    <a:pt x="153820" y="12507"/>
                  </a:cubicBezTo>
                  <a:cubicBezTo>
                    <a:pt x="167111" y="12507"/>
                    <a:pt x="180401" y="16599"/>
                    <a:pt x="193691" y="27649"/>
                  </a:cubicBezTo>
                  <a:lnTo>
                    <a:pt x="193691" y="13671"/>
                  </a:lnTo>
                  <a:cubicBezTo>
                    <a:pt x="181207" y="3765"/>
                    <a:pt x="168721" y="0"/>
                    <a:pt x="156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1237350" y="3131375"/>
              <a:ext cx="4842300" cy="1005300"/>
            </a:xfrm>
            <a:custGeom>
              <a:avLst/>
              <a:gdLst/>
              <a:ahLst/>
              <a:cxnLst/>
              <a:rect l="l" t="t" r="r" b="b"/>
              <a:pathLst>
                <a:path w="193692" h="40212" extrusionOk="0">
                  <a:moveTo>
                    <a:pt x="148051" y="1"/>
                  </a:moveTo>
                  <a:cubicBezTo>
                    <a:pt x="113918" y="1"/>
                    <a:pt x="79783" y="24261"/>
                    <a:pt x="45647" y="24261"/>
                  </a:cubicBezTo>
                  <a:cubicBezTo>
                    <a:pt x="30431" y="24261"/>
                    <a:pt x="15216" y="19441"/>
                    <a:pt x="0" y="5505"/>
                  </a:cubicBezTo>
                  <a:lnTo>
                    <a:pt x="0" y="15601"/>
                  </a:lnTo>
                  <a:cubicBezTo>
                    <a:pt x="16688" y="31864"/>
                    <a:pt x="33375" y="37161"/>
                    <a:pt x="50062" y="37161"/>
                  </a:cubicBezTo>
                  <a:cubicBezTo>
                    <a:pt x="81255" y="37161"/>
                    <a:pt x="112446" y="18652"/>
                    <a:pt x="143636" y="18652"/>
                  </a:cubicBezTo>
                  <a:cubicBezTo>
                    <a:pt x="160322" y="18652"/>
                    <a:pt x="177007" y="23949"/>
                    <a:pt x="193691" y="40212"/>
                  </a:cubicBezTo>
                  <a:lnTo>
                    <a:pt x="193691" y="18756"/>
                  </a:lnTo>
                  <a:cubicBezTo>
                    <a:pt x="178478" y="4820"/>
                    <a:pt x="163265" y="1"/>
                    <a:pt x="1480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1237350" y="1671475"/>
              <a:ext cx="4842300" cy="1180825"/>
            </a:xfrm>
            <a:custGeom>
              <a:avLst/>
              <a:gdLst/>
              <a:ahLst/>
              <a:cxnLst/>
              <a:rect l="l" t="t" r="r" b="b"/>
              <a:pathLst>
                <a:path w="193692" h="47233" extrusionOk="0">
                  <a:moveTo>
                    <a:pt x="159639" y="1"/>
                  </a:moveTo>
                  <a:cubicBezTo>
                    <a:pt x="117784" y="1"/>
                    <a:pt x="75925" y="44736"/>
                    <a:pt x="34065" y="44736"/>
                  </a:cubicBezTo>
                  <a:cubicBezTo>
                    <a:pt x="22710" y="44736"/>
                    <a:pt x="11355" y="41445"/>
                    <a:pt x="0" y="33076"/>
                  </a:cubicBezTo>
                  <a:lnTo>
                    <a:pt x="0" y="35159"/>
                  </a:lnTo>
                  <a:cubicBezTo>
                    <a:pt x="11591" y="43841"/>
                    <a:pt x="23182" y="47233"/>
                    <a:pt x="34773" y="47233"/>
                  </a:cubicBezTo>
                  <a:cubicBezTo>
                    <a:pt x="76159" y="47233"/>
                    <a:pt x="117543" y="4000"/>
                    <a:pt x="158923" y="4000"/>
                  </a:cubicBezTo>
                  <a:cubicBezTo>
                    <a:pt x="170513" y="4000"/>
                    <a:pt x="182102" y="7392"/>
                    <a:pt x="193691" y="16074"/>
                  </a:cubicBezTo>
                  <a:lnTo>
                    <a:pt x="193691" y="11656"/>
                  </a:lnTo>
                  <a:cubicBezTo>
                    <a:pt x="182341" y="3291"/>
                    <a:pt x="170990" y="1"/>
                    <a:pt x="159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1237350" y="2958500"/>
              <a:ext cx="4842300" cy="727800"/>
            </a:xfrm>
            <a:custGeom>
              <a:avLst/>
              <a:gdLst/>
              <a:ahLst/>
              <a:cxnLst/>
              <a:rect l="l" t="t" r="r" b="b"/>
              <a:pathLst>
                <a:path w="193692" h="29112" extrusionOk="0">
                  <a:moveTo>
                    <a:pt x="149573" y="0"/>
                  </a:moveTo>
                  <a:cubicBezTo>
                    <a:pt x="114421" y="0"/>
                    <a:pt x="79271" y="26494"/>
                    <a:pt x="44118" y="26494"/>
                  </a:cubicBezTo>
                  <a:cubicBezTo>
                    <a:pt x="29413" y="26494"/>
                    <a:pt x="14707" y="21858"/>
                    <a:pt x="0" y="8705"/>
                  </a:cubicBezTo>
                  <a:lnTo>
                    <a:pt x="0" y="10789"/>
                  </a:lnTo>
                  <a:cubicBezTo>
                    <a:pt x="14989" y="24373"/>
                    <a:pt x="29977" y="29112"/>
                    <a:pt x="44965" y="29112"/>
                  </a:cubicBezTo>
                  <a:cubicBezTo>
                    <a:pt x="79556" y="29112"/>
                    <a:pt x="114146" y="3872"/>
                    <a:pt x="148733" y="3872"/>
                  </a:cubicBezTo>
                  <a:cubicBezTo>
                    <a:pt x="163719" y="3872"/>
                    <a:pt x="178706" y="8611"/>
                    <a:pt x="193691" y="22195"/>
                  </a:cubicBezTo>
                  <a:lnTo>
                    <a:pt x="193691" y="17790"/>
                  </a:lnTo>
                  <a:cubicBezTo>
                    <a:pt x="178985" y="4637"/>
                    <a:pt x="164279" y="0"/>
                    <a:pt x="1495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1237350" y="3606225"/>
              <a:ext cx="4842300" cy="821850"/>
            </a:xfrm>
            <a:custGeom>
              <a:avLst/>
              <a:gdLst/>
              <a:ahLst/>
              <a:cxnLst/>
              <a:rect l="l" t="t" r="r" b="b"/>
              <a:pathLst>
                <a:path w="193692" h="32874" extrusionOk="0">
                  <a:moveTo>
                    <a:pt x="0" y="1"/>
                  </a:moveTo>
                  <a:lnTo>
                    <a:pt x="0" y="2084"/>
                  </a:lnTo>
                  <a:cubicBezTo>
                    <a:pt x="17550" y="19747"/>
                    <a:pt x="35100" y="25282"/>
                    <a:pt x="52649" y="25282"/>
                  </a:cubicBezTo>
                  <a:cubicBezTo>
                    <a:pt x="82117" y="25282"/>
                    <a:pt x="111584" y="9676"/>
                    <a:pt x="141050" y="9676"/>
                  </a:cubicBezTo>
                  <a:cubicBezTo>
                    <a:pt x="158598" y="9676"/>
                    <a:pt x="176145" y="15211"/>
                    <a:pt x="193691" y="32874"/>
                  </a:cubicBezTo>
                  <a:lnTo>
                    <a:pt x="193691" y="28456"/>
                  </a:lnTo>
                  <a:cubicBezTo>
                    <a:pt x="176479" y="11339"/>
                    <a:pt x="159266" y="5893"/>
                    <a:pt x="142052" y="5893"/>
                  </a:cubicBezTo>
                  <a:cubicBezTo>
                    <a:pt x="111923" y="5893"/>
                    <a:pt x="81792" y="22578"/>
                    <a:pt x="51661" y="22578"/>
                  </a:cubicBezTo>
                  <a:cubicBezTo>
                    <a:pt x="34441" y="22578"/>
                    <a:pt x="17220" y="1712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1237350" y="1904350"/>
              <a:ext cx="4842300" cy="1094075"/>
            </a:xfrm>
            <a:custGeom>
              <a:avLst/>
              <a:gdLst/>
              <a:ahLst/>
              <a:cxnLst/>
              <a:rect l="l" t="t" r="r" b="b"/>
              <a:pathLst>
                <a:path w="193692" h="43763" extrusionOk="0">
                  <a:moveTo>
                    <a:pt x="157959" y="0"/>
                  </a:moveTo>
                  <a:cubicBezTo>
                    <a:pt x="117222" y="0"/>
                    <a:pt x="76480" y="41246"/>
                    <a:pt x="35738" y="41246"/>
                  </a:cubicBezTo>
                  <a:cubicBezTo>
                    <a:pt x="23825" y="41246"/>
                    <a:pt x="11913" y="37720"/>
                    <a:pt x="0" y="28606"/>
                  </a:cubicBezTo>
                  <a:lnTo>
                    <a:pt x="0" y="30690"/>
                  </a:lnTo>
                  <a:cubicBezTo>
                    <a:pt x="12155" y="40135"/>
                    <a:pt x="24310" y="43763"/>
                    <a:pt x="36465" y="43763"/>
                  </a:cubicBezTo>
                  <a:cubicBezTo>
                    <a:pt x="76723" y="43763"/>
                    <a:pt x="116979" y="3973"/>
                    <a:pt x="157231" y="3973"/>
                  </a:cubicBezTo>
                  <a:cubicBezTo>
                    <a:pt x="169385" y="3973"/>
                    <a:pt x="181538" y="7600"/>
                    <a:pt x="193691" y="17046"/>
                  </a:cubicBezTo>
                  <a:lnTo>
                    <a:pt x="193691" y="12640"/>
                  </a:lnTo>
                  <a:cubicBezTo>
                    <a:pt x="181781" y="3526"/>
                    <a:pt x="169870" y="0"/>
                    <a:pt x="1579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1237350" y="2597225"/>
              <a:ext cx="4842300" cy="848325"/>
            </a:xfrm>
            <a:custGeom>
              <a:avLst/>
              <a:gdLst/>
              <a:ahLst/>
              <a:cxnLst/>
              <a:rect l="l" t="t" r="r" b="b"/>
              <a:pathLst>
                <a:path w="193692" h="33933" extrusionOk="0">
                  <a:moveTo>
                    <a:pt x="152624" y="0"/>
                  </a:moveTo>
                  <a:cubicBezTo>
                    <a:pt x="115445" y="0"/>
                    <a:pt x="78263" y="31352"/>
                    <a:pt x="41080" y="31352"/>
                  </a:cubicBezTo>
                  <a:cubicBezTo>
                    <a:pt x="27387" y="31352"/>
                    <a:pt x="13694" y="27100"/>
                    <a:pt x="0" y="15465"/>
                  </a:cubicBezTo>
                  <a:lnTo>
                    <a:pt x="0" y="17548"/>
                  </a:lnTo>
                  <a:cubicBezTo>
                    <a:pt x="13960" y="29577"/>
                    <a:pt x="27920" y="33933"/>
                    <a:pt x="41879" y="33933"/>
                  </a:cubicBezTo>
                  <a:cubicBezTo>
                    <a:pt x="78527" y="33933"/>
                    <a:pt x="115174" y="3914"/>
                    <a:pt x="151818" y="3914"/>
                  </a:cubicBezTo>
                  <a:cubicBezTo>
                    <a:pt x="165776" y="3914"/>
                    <a:pt x="179734" y="8270"/>
                    <a:pt x="193691" y="20299"/>
                  </a:cubicBezTo>
                  <a:lnTo>
                    <a:pt x="193691" y="15881"/>
                  </a:lnTo>
                  <a:cubicBezTo>
                    <a:pt x="180003" y="4251"/>
                    <a:pt x="166314" y="0"/>
                    <a:pt x="152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28"/>
          <p:cNvSpPr/>
          <p:nvPr/>
        </p:nvSpPr>
        <p:spPr>
          <a:xfrm flipH="1">
            <a:off x="8070425" y="-22150"/>
            <a:ext cx="2651250" cy="5165772"/>
          </a:xfrm>
          <a:custGeom>
            <a:avLst/>
            <a:gdLst/>
            <a:ahLst/>
            <a:cxnLst/>
            <a:rect l="l" t="t" r="r" b="b"/>
            <a:pathLst>
              <a:path w="106050" h="137196" extrusionOk="0">
                <a:moveTo>
                  <a:pt x="1" y="0"/>
                </a:moveTo>
                <a:lnTo>
                  <a:pt x="1" y="137196"/>
                </a:lnTo>
                <a:lnTo>
                  <a:pt x="104681" y="137196"/>
                </a:lnTo>
                <a:cubicBezTo>
                  <a:pt x="104633" y="134041"/>
                  <a:pt x="103657" y="130874"/>
                  <a:pt x="102299" y="127921"/>
                </a:cubicBezTo>
                <a:cubicBezTo>
                  <a:pt x="98454" y="119587"/>
                  <a:pt x="91715" y="112407"/>
                  <a:pt x="86905" y="104430"/>
                </a:cubicBezTo>
                <a:cubicBezTo>
                  <a:pt x="82106" y="96441"/>
                  <a:pt x="79344" y="86725"/>
                  <a:pt x="83976" y="78665"/>
                </a:cubicBezTo>
                <a:cubicBezTo>
                  <a:pt x="88298" y="71116"/>
                  <a:pt x="98263" y="66497"/>
                  <a:pt x="101966" y="58710"/>
                </a:cubicBezTo>
                <a:cubicBezTo>
                  <a:pt x="106050" y="50090"/>
                  <a:pt x="101287" y="40398"/>
                  <a:pt x="95632" y="32421"/>
                </a:cubicBezTo>
                <a:cubicBezTo>
                  <a:pt x="89988" y="24444"/>
                  <a:pt x="83142" y="16372"/>
                  <a:pt x="82857" y="7108"/>
                </a:cubicBezTo>
                <a:cubicBezTo>
                  <a:pt x="82773" y="4703"/>
                  <a:pt x="83154" y="2334"/>
                  <a:pt x="83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560" name="Google Shape;560;p28"/>
          <p:cNvGrpSpPr/>
          <p:nvPr/>
        </p:nvGrpSpPr>
        <p:grpSpPr>
          <a:xfrm>
            <a:off x="-183055" y="-282750"/>
            <a:ext cx="9854118" cy="5828442"/>
            <a:chOff x="-183055" y="-282750"/>
            <a:chExt cx="9854118" cy="5828442"/>
          </a:xfrm>
        </p:grpSpPr>
        <p:sp>
          <p:nvSpPr>
            <p:cNvPr id="561" name="Google Shape;561;p28"/>
            <p:cNvSpPr/>
            <p:nvPr/>
          </p:nvSpPr>
          <p:spPr>
            <a:xfrm rot="1409304" flipH="1">
              <a:off x="149691" y="3968545"/>
              <a:ext cx="755045" cy="1447451"/>
            </a:xfrm>
            <a:custGeom>
              <a:avLst/>
              <a:gdLst/>
              <a:ahLst/>
              <a:cxnLst/>
              <a:rect l="l" t="t" r="r" b="b"/>
              <a:pathLst>
                <a:path w="29231" h="56037" extrusionOk="0">
                  <a:moveTo>
                    <a:pt x="6020" y="1"/>
                  </a:moveTo>
                  <a:cubicBezTo>
                    <a:pt x="5765" y="1"/>
                    <a:pt x="5502" y="105"/>
                    <a:pt x="5275" y="339"/>
                  </a:cubicBezTo>
                  <a:cubicBezTo>
                    <a:pt x="3334" y="2339"/>
                    <a:pt x="1917" y="5042"/>
                    <a:pt x="1072" y="7983"/>
                  </a:cubicBezTo>
                  <a:cubicBezTo>
                    <a:pt x="691" y="9328"/>
                    <a:pt x="417" y="10698"/>
                    <a:pt x="262" y="12091"/>
                  </a:cubicBezTo>
                  <a:cubicBezTo>
                    <a:pt x="1679" y="13055"/>
                    <a:pt x="3120" y="13948"/>
                    <a:pt x="4584" y="14769"/>
                  </a:cubicBezTo>
                  <a:cubicBezTo>
                    <a:pt x="3096" y="14436"/>
                    <a:pt x="1608" y="14055"/>
                    <a:pt x="131" y="13626"/>
                  </a:cubicBezTo>
                  <a:lnTo>
                    <a:pt x="131" y="13626"/>
                  </a:lnTo>
                  <a:cubicBezTo>
                    <a:pt x="0" y="15853"/>
                    <a:pt x="60" y="18079"/>
                    <a:pt x="310" y="20294"/>
                  </a:cubicBezTo>
                  <a:cubicBezTo>
                    <a:pt x="715" y="24032"/>
                    <a:pt x="1548" y="27712"/>
                    <a:pt x="2810" y="31271"/>
                  </a:cubicBezTo>
                  <a:cubicBezTo>
                    <a:pt x="4144" y="31307"/>
                    <a:pt x="5834" y="31510"/>
                    <a:pt x="6870" y="32343"/>
                  </a:cubicBezTo>
                  <a:cubicBezTo>
                    <a:pt x="7120" y="32545"/>
                    <a:pt x="7370" y="32736"/>
                    <a:pt x="7620" y="32938"/>
                  </a:cubicBezTo>
                  <a:cubicBezTo>
                    <a:pt x="7335" y="32879"/>
                    <a:pt x="7049" y="32819"/>
                    <a:pt x="6763" y="32760"/>
                  </a:cubicBezTo>
                  <a:cubicBezTo>
                    <a:pt x="5596" y="32522"/>
                    <a:pt x="4406" y="32391"/>
                    <a:pt x="3215" y="32391"/>
                  </a:cubicBezTo>
                  <a:cubicBezTo>
                    <a:pt x="3763" y="33843"/>
                    <a:pt x="4382" y="35260"/>
                    <a:pt x="5072" y="36665"/>
                  </a:cubicBezTo>
                  <a:cubicBezTo>
                    <a:pt x="6608" y="36998"/>
                    <a:pt x="8132" y="37272"/>
                    <a:pt x="9656" y="37487"/>
                  </a:cubicBezTo>
                  <a:cubicBezTo>
                    <a:pt x="8358" y="37689"/>
                    <a:pt x="7061" y="37856"/>
                    <a:pt x="5751" y="37998"/>
                  </a:cubicBezTo>
                  <a:cubicBezTo>
                    <a:pt x="6930" y="40225"/>
                    <a:pt x="8275" y="42356"/>
                    <a:pt x="9775" y="44380"/>
                  </a:cubicBezTo>
                  <a:cubicBezTo>
                    <a:pt x="10363" y="44310"/>
                    <a:pt x="10912" y="44274"/>
                    <a:pt x="11424" y="44274"/>
                  </a:cubicBezTo>
                  <a:cubicBezTo>
                    <a:pt x="12561" y="44274"/>
                    <a:pt x="13512" y="44451"/>
                    <a:pt x="14276" y="44821"/>
                  </a:cubicBezTo>
                  <a:cubicBezTo>
                    <a:pt x="14574" y="44964"/>
                    <a:pt x="14859" y="45095"/>
                    <a:pt x="15157" y="45237"/>
                  </a:cubicBezTo>
                  <a:cubicBezTo>
                    <a:pt x="14859" y="45249"/>
                    <a:pt x="14562" y="45249"/>
                    <a:pt x="14264" y="45261"/>
                  </a:cubicBezTo>
                  <a:cubicBezTo>
                    <a:pt x="13061" y="45309"/>
                    <a:pt x="11871" y="45404"/>
                    <a:pt x="10692" y="45571"/>
                  </a:cubicBezTo>
                  <a:cubicBezTo>
                    <a:pt x="13026" y="48536"/>
                    <a:pt x="15764" y="51262"/>
                    <a:pt x="18955" y="53215"/>
                  </a:cubicBezTo>
                  <a:cubicBezTo>
                    <a:pt x="21312" y="54655"/>
                    <a:pt x="23908" y="55667"/>
                    <a:pt x="26456" y="55977"/>
                  </a:cubicBezTo>
                  <a:cubicBezTo>
                    <a:pt x="26799" y="56017"/>
                    <a:pt x="27101" y="56036"/>
                    <a:pt x="27366" y="56036"/>
                  </a:cubicBezTo>
                  <a:cubicBezTo>
                    <a:pt x="28047" y="56036"/>
                    <a:pt x="28481" y="55907"/>
                    <a:pt x="28730" y="55667"/>
                  </a:cubicBezTo>
                  <a:lnTo>
                    <a:pt x="28766" y="55679"/>
                  </a:lnTo>
                  <a:lnTo>
                    <a:pt x="28825" y="55560"/>
                  </a:lnTo>
                  <a:cubicBezTo>
                    <a:pt x="29230" y="55024"/>
                    <a:pt x="28980" y="54036"/>
                    <a:pt x="28575" y="52655"/>
                  </a:cubicBezTo>
                  <a:cubicBezTo>
                    <a:pt x="27385" y="48559"/>
                    <a:pt x="25277" y="44773"/>
                    <a:pt x="23075" y="41368"/>
                  </a:cubicBezTo>
                  <a:cubicBezTo>
                    <a:pt x="21860" y="42142"/>
                    <a:pt x="20634" y="42892"/>
                    <a:pt x="19396" y="43618"/>
                  </a:cubicBezTo>
                  <a:cubicBezTo>
                    <a:pt x="20384" y="42523"/>
                    <a:pt x="21384" y="41427"/>
                    <a:pt x="22384" y="40344"/>
                  </a:cubicBezTo>
                  <a:cubicBezTo>
                    <a:pt x="19777" y="36475"/>
                    <a:pt x="16895" y="32855"/>
                    <a:pt x="14490" y="28831"/>
                  </a:cubicBezTo>
                  <a:cubicBezTo>
                    <a:pt x="13954" y="27914"/>
                    <a:pt x="13442" y="26985"/>
                    <a:pt x="12954" y="26045"/>
                  </a:cubicBezTo>
                  <a:lnTo>
                    <a:pt x="12895" y="26045"/>
                  </a:lnTo>
                  <a:cubicBezTo>
                    <a:pt x="11502" y="26080"/>
                    <a:pt x="10121" y="26199"/>
                    <a:pt x="8739" y="26426"/>
                  </a:cubicBezTo>
                  <a:lnTo>
                    <a:pt x="7846" y="26569"/>
                  </a:lnTo>
                  <a:cubicBezTo>
                    <a:pt x="8085" y="26378"/>
                    <a:pt x="8323" y="26188"/>
                    <a:pt x="8573" y="26009"/>
                  </a:cubicBezTo>
                  <a:lnTo>
                    <a:pt x="8620" y="25961"/>
                  </a:lnTo>
                  <a:cubicBezTo>
                    <a:pt x="9478" y="25318"/>
                    <a:pt x="10752" y="24985"/>
                    <a:pt x="12383" y="24890"/>
                  </a:cubicBezTo>
                  <a:cubicBezTo>
                    <a:pt x="8823" y="17532"/>
                    <a:pt x="7013" y="9447"/>
                    <a:pt x="7108" y="1268"/>
                  </a:cubicBezTo>
                  <a:cubicBezTo>
                    <a:pt x="7125" y="526"/>
                    <a:pt x="6593" y="1"/>
                    <a:pt x="6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rot="-126133" flipH="1">
              <a:off x="-156761" y="3714456"/>
              <a:ext cx="755033" cy="1447429"/>
            </a:xfrm>
            <a:custGeom>
              <a:avLst/>
              <a:gdLst/>
              <a:ahLst/>
              <a:cxnLst/>
              <a:rect l="l" t="t" r="r" b="b"/>
              <a:pathLst>
                <a:path w="29231" h="56037" extrusionOk="0">
                  <a:moveTo>
                    <a:pt x="6020" y="1"/>
                  </a:moveTo>
                  <a:cubicBezTo>
                    <a:pt x="5765" y="1"/>
                    <a:pt x="5502" y="105"/>
                    <a:pt x="5275" y="339"/>
                  </a:cubicBezTo>
                  <a:cubicBezTo>
                    <a:pt x="3334" y="2339"/>
                    <a:pt x="1917" y="5042"/>
                    <a:pt x="1072" y="7983"/>
                  </a:cubicBezTo>
                  <a:cubicBezTo>
                    <a:pt x="691" y="9328"/>
                    <a:pt x="417" y="10698"/>
                    <a:pt x="262" y="12091"/>
                  </a:cubicBezTo>
                  <a:cubicBezTo>
                    <a:pt x="1679" y="13055"/>
                    <a:pt x="3120" y="13948"/>
                    <a:pt x="4584" y="14769"/>
                  </a:cubicBezTo>
                  <a:cubicBezTo>
                    <a:pt x="3096" y="14436"/>
                    <a:pt x="1608" y="14055"/>
                    <a:pt x="131" y="13626"/>
                  </a:cubicBezTo>
                  <a:lnTo>
                    <a:pt x="131" y="13626"/>
                  </a:lnTo>
                  <a:cubicBezTo>
                    <a:pt x="0" y="15853"/>
                    <a:pt x="60" y="18079"/>
                    <a:pt x="310" y="20294"/>
                  </a:cubicBezTo>
                  <a:cubicBezTo>
                    <a:pt x="715" y="24032"/>
                    <a:pt x="1548" y="27712"/>
                    <a:pt x="2810" y="31271"/>
                  </a:cubicBezTo>
                  <a:cubicBezTo>
                    <a:pt x="4144" y="31307"/>
                    <a:pt x="5834" y="31510"/>
                    <a:pt x="6870" y="32343"/>
                  </a:cubicBezTo>
                  <a:cubicBezTo>
                    <a:pt x="7120" y="32545"/>
                    <a:pt x="7370" y="32736"/>
                    <a:pt x="7620" y="32938"/>
                  </a:cubicBezTo>
                  <a:cubicBezTo>
                    <a:pt x="7335" y="32879"/>
                    <a:pt x="7049" y="32819"/>
                    <a:pt x="6763" y="32760"/>
                  </a:cubicBezTo>
                  <a:cubicBezTo>
                    <a:pt x="5596" y="32522"/>
                    <a:pt x="4406" y="32391"/>
                    <a:pt x="3215" y="32391"/>
                  </a:cubicBezTo>
                  <a:cubicBezTo>
                    <a:pt x="3763" y="33843"/>
                    <a:pt x="4382" y="35260"/>
                    <a:pt x="5072" y="36665"/>
                  </a:cubicBezTo>
                  <a:cubicBezTo>
                    <a:pt x="6608" y="36998"/>
                    <a:pt x="8132" y="37272"/>
                    <a:pt x="9656" y="37487"/>
                  </a:cubicBezTo>
                  <a:cubicBezTo>
                    <a:pt x="8358" y="37689"/>
                    <a:pt x="7061" y="37856"/>
                    <a:pt x="5751" y="37998"/>
                  </a:cubicBezTo>
                  <a:cubicBezTo>
                    <a:pt x="6930" y="40225"/>
                    <a:pt x="8275" y="42356"/>
                    <a:pt x="9775" y="44380"/>
                  </a:cubicBezTo>
                  <a:cubicBezTo>
                    <a:pt x="10363" y="44310"/>
                    <a:pt x="10912" y="44274"/>
                    <a:pt x="11424" y="44274"/>
                  </a:cubicBezTo>
                  <a:cubicBezTo>
                    <a:pt x="12561" y="44274"/>
                    <a:pt x="13512" y="44451"/>
                    <a:pt x="14276" y="44821"/>
                  </a:cubicBezTo>
                  <a:cubicBezTo>
                    <a:pt x="14574" y="44964"/>
                    <a:pt x="14859" y="45095"/>
                    <a:pt x="15157" y="45237"/>
                  </a:cubicBezTo>
                  <a:cubicBezTo>
                    <a:pt x="14859" y="45249"/>
                    <a:pt x="14562" y="45249"/>
                    <a:pt x="14264" y="45261"/>
                  </a:cubicBezTo>
                  <a:cubicBezTo>
                    <a:pt x="13061" y="45309"/>
                    <a:pt x="11871" y="45404"/>
                    <a:pt x="10692" y="45571"/>
                  </a:cubicBezTo>
                  <a:cubicBezTo>
                    <a:pt x="13026" y="48536"/>
                    <a:pt x="15764" y="51262"/>
                    <a:pt x="18955" y="53215"/>
                  </a:cubicBezTo>
                  <a:cubicBezTo>
                    <a:pt x="21312" y="54655"/>
                    <a:pt x="23908" y="55667"/>
                    <a:pt x="26456" y="55977"/>
                  </a:cubicBezTo>
                  <a:cubicBezTo>
                    <a:pt x="26799" y="56017"/>
                    <a:pt x="27101" y="56036"/>
                    <a:pt x="27366" y="56036"/>
                  </a:cubicBezTo>
                  <a:cubicBezTo>
                    <a:pt x="28047" y="56036"/>
                    <a:pt x="28481" y="55907"/>
                    <a:pt x="28730" y="55667"/>
                  </a:cubicBezTo>
                  <a:lnTo>
                    <a:pt x="28766" y="55679"/>
                  </a:lnTo>
                  <a:lnTo>
                    <a:pt x="28825" y="55560"/>
                  </a:lnTo>
                  <a:cubicBezTo>
                    <a:pt x="29230" y="55024"/>
                    <a:pt x="28980" y="54036"/>
                    <a:pt x="28575" y="52655"/>
                  </a:cubicBezTo>
                  <a:cubicBezTo>
                    <a:pt x="27385" y="48559"/>
                    <a:pt x="25277" y="44773"/>
                    <a:pt x="23075" y="41368"/>
                  </a:cubicBezTo>
                  <a:cubicBezTo>
                    <a:pt x="21860" y="42142"/>
                    <a:pt x="20634" y="42892"/>
                    <a:pt x="19396" y="43618"/>
                  </a:cubicBezTo>
                  <a:cubicBezTo>
                    <a:pt x="20384" y="42523"/>
                    <a:pt x="21384" y="41427"/>
                    <a:pt x="22384" y="40344"/>
                  </a:cubicBezTo>
                  <a:cubicBezTo>
                    <a:pt x="19777" y="36475"/>
                    <a:pt x="16895" y="32855"/>
                    <a:pt x="14490" y="28831"/>
                  </a:cubicBezTo>
                  <a:cubicBezTo>
                    <a:pt x="13954" y="27914"/>
                    <a:pt x="13442" y="26985"/>
                    <a:pt x="12954" y="26045"/>
                  </a:cubicBezTo>
                  <a:lnTo>
                    <a:pt x="12895" y="26045"/>
                  </a:lnTo>
                  <a:cubicBezTo>
                    <a:pt x="11502" y="26080"/>
                    <a:pt x="10121" y="26199"/>
                    <a:pt x="8739" y="26426"/>
                  </a:cubicBezTo>
                  <a:lnTo>
                    <a:pt x="7846" y="26569"/>
                  </a:lnTo>
                  <a:cubicBezTo>
                    <a:pt x="8085" y="26378"/>
                    <a:pt x="8323" y="26188"/>
                    <a:pt x="8573" y="26009"/>
                  </a:cubicBezTo>
                  <a:lnTo>
                    <a:pt x="8620" y="25961"/>
                  </a:lnTo>
                  <a:cubicBezTo>
                    <a:pt x="9478" y="25318"/>
                    <a:pt x="10752" y="24985"/>
                    <a:pt x="12383" y="24890"/>
                  </a:cubicBezTo>
                  <a:cubicBezTo>
                    <a:pt x="8823" y="17532"/>
                    <a:pt x="7013" y="9447"/>
                    <a:pt x="7108" y="1268"/>
                  </a:cubicBezTo>
                  <a:cubicBezTo>
                    <a:pt x="7125" y="526"/>
                    <a:pt x="6593" y="1"/>
                    <a:pt x="6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rot="5400000" flipH="1">
              <a:off x="4575" y="-208912"/>
              <a:ext cx="1231150" cy="1083475"/>
            </a:xfrm>
            <a:custGeom>
              <a:avLst/>
              <a:gdLst/>
              <a:ahLst/>
              <a:cxnLst/>
              <a:rect l="l" t="t" r="r" b="b"/>
              <a:pathLst>
                <a:path w="49246" h="43339" extrusionOk="0">
                  <a:moveTo>
                    <a:pt x="3489" y="0"/>
                  </a:moveTo>
                  <a:cubicBezTo>
                    <a:pt x="2954" y="3060"/>
                    <a:pt x="3894" y="7525"/>
                    <a:pt x="6537" y="9501"/>
                  </a:cubicBezTo>
                  <a:cubicBezTo>
                    <a:pt x="6987" y="9836"/>
                    <a:pt x="7398" y="9994"/>
                    <a:pt x="7745" y="9994"/>
                  </a:cubicBezTo>
                  <a:cubicBezTo>
                    <a:pt x="7831" y="9994"/>
                    <a:pt x="7912" y="9985"/>
                    <a:pt x="7990" y="9966"/>
                  </a:cubicBezTo>
                  <a:cubicBezTo>
                    <a:pt x="8514" y="11085"/>
                    <a:pt x="9228" y="12538"/>
                    <a:pt x="10133" y="14216"/>
                  </a:cubicBezTo>
                  <a:cubicBezTo>
                    <a:pt x="9538" y="13573"/>
                    <a:pt x="8823" y="13050"/>
                    <a:pt x="8026" y="12680"/>
                  </a:cubicBezTo>
                  <a:cubicBezTo>
                    <a:pt x="6716" y="12061"/>
                    <a:pt x="5323" y="11573"/>
                    <a:pt x="3989" y="11025"/>
                  </a:cubicBezTo>
                  <a:cubicBezTo>
                    <a:pt x="3025" y="10633"/>
                    <a:pt x="668" y="10144"/>
                    <a:pt x="1" y="9382"/>
                  </a:cubicBezTo>
                  <a:lnTo>
                    <a:pt x="1" y="9382"/>
                  </a:lnTo>
                  <a:cubicBezTo>
                    <a:pt x="2965" y="12823"/>
                    <a:pt x="7299" y="16050"/>
                    <a:pt x="11800" y="17121"/>
                  </a:cubicBezTo>
                  <a:cubicBezTo>
                    <a:pt x="13181" y="19431"/>
                    <a:pt x="14681" y="21670"/>
                    <a:pt x="16300" y="23825"/>
                  </a:cubicBezTo>
                  <a:cubicBezTo>
                    <a:pt x="14026" y="22253"/>
                    <a:pt x="11121" y="21158"/>
                    <a:pt x="8776" y="20336"/>
                  </a:cubicBezTo>
                  <a:lnTo>
                    <a:pt x="227" y="17360"/>
                  </a:lnTo>
                  <a:lnTo>
                    <a:pt x="227" y="17360"/>
                  </a:lnTo>
                  <a:cubicBezTo>
                    <a:pt x="4144" y="22717"/>
                    <a:pt x="9895" y="26444"/>
                    <a:pt x="16372" y="27837"/>
                  </a:cubicBezTo>
                  <a:cubicBezTo>
                    <a:pt x="16783" y="27928"/>
                    <a:pt x="17669" y="28047"/>
                    <a:pt x="18411" y="28047"/>
                  </a:cubicBezTo>
                  <a:cubicBezTo>
                    <a:pt x="18938" y="28047"/>
                    <a:pt x="19393" y="27986"/>
                    <a:pt x="19551" y="27813"/>
                  </a:cubicBezTo>
                  <a:cubicBezTo>
                    <a:pt x="20777" y="29206"/>
                    <a:pt x="22039" y="30504"/>
                    <a:pt x="23325" y="31719"/>
                  </a:cubicBezTo>
                  <a:cubicBezTo>
                    <a:pt x="19994" y="30791"/>
                    <a:pt x="16568" y="30326"/>
                    <a:pt x="13144" y="30326"/>
                  </a:cubicBezTo>
                  <a:cubicBezTo>
                    <a:pt x="9579" y="30326"/>
                    <a:pt x="6016" y="30830"/>
                    <a:pt x="2561" y="31838"/>
                  </a:cubicBezTo>
                  <a:cubicBezTo>
                    <a:pt x="7826" y="35547"/>
                    <a:pt x="13875" y="37579"/>
                    <a:pt x="20048" y="37579"/>
                  </a:cubicBezTo>
                  <a:cubicBezTo>
                    <a:pt x="22850" y="37579"/>
                    <a:pt x="25677" y="37160"/>
                    <a:pt x="28469" y="36291"/>
                  </a:cubicBezTo>
                  <a:cubicBezTo>
                    <a:pt x="28421" y="36124"/>
                    <a:pt x="28350" y="35969"/>
                    <a:pt x="28266" y="35826"/>
                  </a:cubicBezTo>
                  <a:lnTo>
                    <a:pt x="28266" y="35826"/>
                  </a:lnTo>
                  <a:cubicBezTo>
                    <a:pt x="28969" y="36326"/>
                    <a:pt x="29683" y="36814"/>
                    <a:pt x="30397" y="37279"/>
                  </a:cubicBezTo>
                  <a:cubicBezTo>
                    <a:pt x="36291" y="41053"/>
                    <a:pt x="42613" y="43089"/>
                    <a:pt x="49221" y="43339"/>
                  </a:cubicBezTo>
                  <a:lnTo>
                    <a:pt x="49245" y="42779"/>
                  </a:lnTo>
                  <a:cubicBezTo>
                    <a:pt x="42744" y="42541"/>
                    <a:pt x="36517" y="40541"/>
                    <a:pt x="30707" y="36814"/>
                  </a:cubicBezTo>
                  <a:cubicBezTo>
                    <a:pt x="30100" y="36421"/>
                    <a:pt x="29481" y="36005"/>
                    <a:pt x="28873" y="35576"/>
                  </a:cubicBezTo>
                  <a:cubicBezTo>
                    <a:pt x="32743" y="25968"/>
                    <a:pt x="31612" y="15526"/>
                    <a:pt x="26468" y="6501"/>
                  </a:cubicBezTo>
                  <a:cubicBezTo>
                    <a:pt x="23230" y="14645"/>
                    <a:pt x="22587" y="23587"/>
                    <a:pt x="24623" y="32100"/>
                  </a:cubicBezTo>
                  <a:lnTo>
                    <a:pt x="24552" y="32088"/>
                  </a:lnTo>
                  <a:cubicBezTo>
                    <a:pt x="22944" y="30623"/>
                    <a:pt x="21408" y="29075"/>
                    <a:pt x="19968" y="27444"/>
                  </a:cubicBezTo>
                  <a:cubicBezTo>
                    <a:pt x="20468" y="27147"/>
                    <a:pt x="20837" y="25122"/>
                    <a:pt x="20896" y="24420"/>
                  </a:cubicBezTo>
                  <a:cubicBezTo>
                    <a:pt x="21444" y="17812"/>
                    <a:pt x="19551" y="11228"/>
                    <a:pt x="15574" y="5918"/>
                  </a:cubicBezTo>
                  <a:lnTo>
                    <a:pt x="15574" y="5918"/>
                  </a:lnTo>
                  <a:cubicBezTo>
                    <a:pt x="15693" y="8930"/>
                    <a:pt x="15812" y="11942"/>
                    <a:pt x="15931" y="14966"/>
                  </a:cubicBezTo>
                  <a:cubicBezTo>
                    <a:pt x="16050" y="17919"/>
                    <a:pt x="16312" y="21753"/>
                    <a:pt x="17622" y="24622"/>
                  </a:cubicBezTo>
                  <a:cubicBezTo>
                    <a:pt x="15717" y="22194"/>
                    <a:pt x="13967" y="19646"/>
                    <a:pt x="12383" y="16991"/>
                  </a:cubicBezTo>
                  <a:cubicBezTo>
                    <a:pt x="13586" y="12490"/>
                    <a:pt x="12788" y="7085"/>
                    <a:pt x="11145" y="2810"/>
                  </a:cubicBezTo>
                  <a:lnTo>
                    <a:pt x="11145" y="2810"/>
                  </a:lnTo>
                  <a:cubicBezTo>
                    <a:pt x="11502" y="3763"/>
                    <a:pt x="10812" y="6061"/>
                    <a:pt x="10705" y="7096"/>
                  </a:cubicBezTo>
                  <a:cubicBezTo>
                    <a:pt x="10562" y="8537"/>
                    <a:pt x="10335" y="9990"/>
                    <a:pt x="10264" y="11442"/>
                  </a:cubicBezTo>
                  <a:cubicBezTo>
                    <a:pt x="10216" y="12228"/>
                    <a:pt x="10312" y="13026"/>
                    <a:pt x="10538" y="13788"/>
                  </a:cubicBezTo>
                  <a:cubicBezTo>
                    <a:pt x="9657" y="12157"/>
                    <a:pt x="8966" y="10752"/>
                    <a:pt x="8466" y="9668"/>
                  </a:cubicBezTo>
                  <a:cubicBezTo>
                    <a:pt x="8752" y="9347"/>
                    <a:pt x="8895" y="8799"/>
                    <a:pt x="8835" y="8097"/>
                  </a:cubicBezTo>
                  <a:cubicBezTo>
                    <a:pt x="8680" y="6406"/>
                    <a:pt x="7502" y="5037"/>
                    <a:pt x="6371" y="3870"/>
                  </a:cubicBezTo>
                  <a:cubicBezTo>
                    <a:pt x="5251" y="2703"/>
                    <a:pt x="4025" y="1536"/>
                    <a:pt x="3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7285063" y="445024"/>
              <a:ext cx="2166787" cy="338179"/>
            </a:xfrm>
            <a:custGeom>
              <a:avLst/>
              <a:gdLst/>
              <a:ahLst/>
              <a:cxnLst/>
              <a:rect l="l" t="t" r="r" b="b"/>
              <a:pathLst>
                <a:path w="66116" h="10319" extrusionOk="0">
                  <a:moveTo>
                    <a:pt x="41664" y="1"/>
                  </a:moveTo>
                  <a:cubicBezTo>
                    <a:pt x="38741" y="1"/>
                    <a:pt x="35886" y="1800"/>
                    <a:pt x="33397" y="3532"/>
                  </a:cubicBezTo>
                  <a:cubicBezTo>
                    <a:pt x="30890" y="5267"/>
                    <a:pt x="28020" y="7095"/>
                    <a:pt x="25079" y="7095"/>
                  </a:cubicBezTo>
                  <a:cubicBezTo>
                    <a:pt x="24528" y="7095"/>
                    <a:pt x="23974" y="7031"/>
                    <a:pt x="23420" y="6890"/>
                  </a:cubicBezTo>
                  <a:cubicBezTo>
                    <a:pt x="21485" y="6392"/>
                    <a:pt x="19725" y="4970"/>
                    <a:pt x="17776" y="4970"/>
                  </a:cubicBezTo>
                  <a:cubicBezTo>
                    <a:pt x="17627" y="4970"/>
                    <a:pt x="17476" y="4979"/>
                    <a:pt x="17324" y="4997"/>
                  </a:cubicBezTo>
                  <a:cubicBezTo>
                    <a:pt x="15062" y="5259"/>
                    <a:pt x="13466" y="7521"/>
                    <a:pt x="11228" y="7961"/>
                  </a:cubicBezTo>
                  <a:cubicBezTo>
                    <a:pt x="10933" y="8020"/>
                    <a:pt x="10639" y="8045"/>
                    <a:pt x="10345" y="8045"/>
                  </a:cubicBezTo>
                  <a:cubicBezTo>
                    <a:pt x="8546" y="8045"/>
                    <a:pt x="6749" y="7104"/>
                    <a:pt x="4918" y="7104"/>
                  </a:cubicBezTo>
                  <a:cubicBezTo>
                    <a:pt x="2929" y="7128"/>
                    <a:pt x="1120" y="8223"/>
                    <a:pt x="179" y="9961"/>
                  </a:cubicBezTo>
                  <a:cubicBezTo>
                    <a:pt x="108" y="10081"/>
                    <a:pt x="60" y="10200"/>
                    <a:pt x="0" y="10319"/>
                  </a:cubicBezTo>
                  <a:lnTo>
                    <a:pt x="66116" y="10319"/>
                  </a:lnTo>
                  <a:cubicBezTo>
                    <a:pt x="64296" y="8779"/>
                    <a:pt x="61985" y="7936"/>
                    <a:pt x="59597" y="7936"/>
                  </a:cubicBezTo>
                  <a:cubicBezTo>
                    <a:pt x="59547" y="7936"/>
                    <a:pt x="59498" y="7937"/>
                    <a:pt x="59448" y="7937"/>
                  </a:cubicBezTo>
                  <a:cubicBezTo>
                    <a:pt x="58266" y="7966"/>
                    <a:pt x="57085" y="8215"/>
                    <a:pt x="55909" y="8215"/>
                  </a:cubicBezTo>
                  <a:cubicBezTo>
                    <a:pt x="55592" y="8215"/>
                    <a:pt x="55275" y="8197"/>
                    <a:pt x="54960" y="8152"/>
                  </a:cubicBezTo>
                  <a:cubicBezTo>
                    <a:pt x="50245" y="7485"/>
                    <a:pt x="47971" y="1449"/>
                    <a:pt x="43387" y="222"/>
                  </a:cubicBezTo>
                  <a:cubicBezTo>
                    <a:pt x="42811" y="70"/>
                    <a:pt x="42236" y="1"/>
                    <a:pt x="41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rot="856401">
              <a:off x="8134156" y="394785"/>
              <a:ext cx="693519" cy="215978"/>
            </a:xfrm>
            <a:custGeom>
              <a:avLst/>
              <a:gdLst/>
              <a:ahLst/>
              <a:cxnLst/>
              <a:rect l="l" t="t" r="r" b="b"/>
              <a:pathLst>
                <a:path w="31767" h="9893" extrusionOk="0">
                  <a:moveTo>
                    <a:pt x="27459" y="0"/>
                  </a:moveTo>
                  <a:cubicBezTo>
                    <a:pt x="26799" y="0"/>
                    <a:pt x="26136" y="54"/>
                    <a:pt x="25480" y="153"/>
                  </a:cubicBezTo>
                  <a:cubicBezTo>
                    <a:pt x="23289" y="510"/>
                    <a:pt x="21205" y="1403"/>
                    <a:pt x="19431" y="2748"/>
                  </a:cubicBezTo>
                  <a:cubicBezTo>
                    <a:pt x="18050" y="3772"/>
                    <a:pt x="16848" y="5011"/>
                    <a:pt x="15859" y="6404"/>
                  </a:cubicBezTo>
                  <a:cubicBezTo>
                    <a:pt x="14871" y="5034"/>
                    <a:pt x="13681" y="3820"/>
                    <a:pt x="12323" y="2808"/>
                  </a:cubicBezTo>
                  <a:cubicBezTo>
                    <a:pt x="10549" y="1463"/>
                    <a:pt x="8466" y="570"/>
                    <a:pt x="6275" y="212"/>
                  </a:cubicBezTo>
                  <a:cubicBezTo>
                    <a:pt x="5619" y="113"/>
                    <a:pt x="4957" y="60"/>
                    <a:pt x="4298" y="60"/>
                  </a:cubicBezTo>
                  <a:cubicBezTo>
                    <a:pt x="2817" y="60"/>
                    <a:pt x="1352" y="332"/>
                    <a:pt x="0" y="974"/>
                  </a:cubicBezTo>
                  <a:cubicBezTo>
                    <a:pt x="2000" y="1177"/>
                    <a:pt x="3977" y="1641"/>
                    <a:pt x="5870" y="2344"/>
                  </a:cubicBezTo>
                  <a:cubicBezTo>
                    <a:pt x="7727" y="3022"/>
                    <a:pt x="9466" y="3975"/>
                    <a:pt x="11049" y="5154"/>
                  </a:cubicBezTo>
                  <a:cubicBezTo>
                    <a:pt x="12335" y="6118"/>
                    <a:pt x="13526" y="7213"/>
                    <a:pt x="14597" y="8416"/>
                  </a:cubicBezTo>
                  <a:cubicBezTo>
                    <a:pt x="14895" y="8737"/>
                    <a:pt x="15193" y="9083"/>
                    <a:pt x="15478" y="9416"/>
                  </a:cubicBezTo>
                  <a:cubicBezTo>
                    <a:pt x="15609" y="9583"/>
                    <a:pt x="15728" y="9737"/>
                    <a:pt x="15859" y="9892"/>
                  </a:cubicBezTo>
                  <a:cubicBezTo>
                    <a:pt x="16002" y="9714"/>
                    <a:pt x="16145" y="9535"/>
                    <a:pt x="16300" y="9356"/>
                  </a:cubicBezTo>
                  <a:cubicBezTo>
                    <a:pt x="16574" y="9035"/>
                    <a:pt x="16848" y="8702"/>
                    <a:pt x="17133" y="8392"/>
                  </a:cubicBezTo>
                  <a:cubicBezTo>
                    <a:pt x="18217" y="7178"/>
                    <a:pt x="19419" y="6070"/>
                    <a:pt x="20729" y="5094"/>
                  </a:cubicBezTo>
                  <a:cubicBezTo>
                    <a:pt x="22301" y="3903"/>
                    <a:pt x="24051" y="2963"/>
                    <a:pt x="25896" y="2272"/>
                  </a:cubicBezTo>
                  <a:cubicBezTo>
                    <a:pt x="27789" y="1570"/>
                    <a:pt x="29766" y="1117"/>
                    <a:pt x="31766" y="915"/>
                  </a:cubicBezTo>
                  <a:cubicBezTo>
                    <a:pt x="30415" y="272"/>
                    <a:pt x="28943" y="0"/>
                    <a:pt x="27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7339000" y="398680"/>
              <a:ext cx="668074" cy="208173"/>
            </a:xfrm>
            <a:custGeom>
              <a:avLst/>
              <a:gdLst/>
              <a:ahLst/>
              <a:cxnLst/>
              <a:rect l="l" t="t" r="r" b="b"/>
              <a:pathLst>
                <a:path w="30600" h="9535" extrusionOk="0">
                  <a:moveTo>
                    <a:pt x="26429" y="0"/>
                  </a:moveTo>
                  <a:cubicBezTo>
                    <a:pt x="25802" y="0"/>
                    <a:pt x="25174" y="50"/>
                    <a:pt x="24551" y="140"/>
                  </a:cubicBezTo>
                  <a:cubicBezTo>
                    <a:pt x="22432" y="498"/>
                    <a:pt x="20432" y="1355"/>
                    <a:pt x="18717" y="2653"/>
                  </a:cubicBezTo>
                  <a:cubicBezTo>
                    <a:pt x="17396" y="3641"/>
                    <a:pt x="16241" y="4831"/>
                    <a:pt x="15277" y="6177"/>
                  </a:cubicBezTo>
                  <a:cubicBezTo>
                    <a:pt x="14324" y="4855"/>
                    <a:pt x="13181" y="3677"/>
                    <a:pt x="11883" y="2700"/>
                  </a:cubicBezTo>
                  <a:cubicBezTo>
                    <a:pt x="10169" y="1414"/>
                    <a:pt x="8168" y="557"/>
                    <a:pt x="6049" y="200"/>
                  </a:cubicBezTo>
                  <a:cubicBezTo>
                    <a:pt x="5434" y="111"/>
                    <a:pt x="4813" y="62"/>
                    <a:pt x="4195" y="62"/>
                  </a:cubicBezTo>
                  <a:cubicBezTo>
                    <a:pt x="2754" y="62"/>
                    <a:pt x="1325" y="325"/>
                    <a:pt x="1" y="950"/>
                  </a:cubicBezTo>
                  <a:cubicBezTo>
                    <a:pt x="1942" y="1141"/>
                    <a:pt x="3835" y="1581"/>
                    <a:pt x="5656" y="2260"/>
                  </a:cubicBezTo>
                  <a:cubicBezTo>
                    <a:pt x="7442" y="2915"/>
                    <a:pt x="9121" y="3831"/>
                    <a:pt x="10645" y="4974"/>
                  </a:cubicBezTo>
                  <a:cubicBezTo>
                    <a:pt x="11883" y="5903"/>
                    <a:pt x="13026" y="6951"/>
                    <a:pt x="14062" y="8106"/>
                  </a:cubicBezTo>
                  <a:cubicBezTo>
                    <a:pt x="14348" y="8415"/>
                    <a:pt x="14634" y="8749"/>
                    <a:pt x="14907" y="9082"/>
                  </a:cubicBezTo>
                  <a:cubicBezTo>
                    <a:pt x="15038" y="9237"/>
                    <a:pt x="15157" y="9392"/>
                    <a:pt x="15277" y="9534"/>
                  </a:cubicBezTo>
                  <a:cubicBezTo>
                    <a:pt x="15419" y="9368"/>
                    <a:pt x="15550" y="9189"/>
                    <a:pt x="15705" y="9022"/>
                  </a:cubicBezTo>
                  <a:cubicBezTo>
                    <a:pt x="15967" y="8701"/>
                    <a:pt x="16229" y="8391"/>
                    <a:pt x="16503" y="8094"/>
                  </a:cubicBezTo>
                  <a:cubicBezTo>
                    <a:pt x="17551" y="6927"/>
                    <a:pt x="18706" y="5855"/>
                    <a:pt x="19956" y="4915"/>
                  </a:cubicBezTo>
                  <a:cubicBezTo>
                    <a:pt x="21480" y="3772"/>
                    <a:pt x="23158" y="2855"/>
                    <a:pt x="24944" y="2200"/>
                  </a:cubicBezTo>
                  <a:cubicBezTo>
                    <a:pt x="26766" y="1522"/>
                    <a:pt x="28659" y="1081"/>
                    <a:pt x="30600" y="890"/>
                  </a:cubicBezTo>
                  <a:cubicBezTo>
                    <a:pt x="29282" y="261"/>
                    <a:pt x="27861" y="0"/>
                    <a:pt x="2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rot="-3634452">
              <a:off x="7933465" y="3743931"/>
              <a:ext cx="1394837" cy="1601713"/>
            </a:xfrm>
            <a:custGeom>
              <a:avLst/>
              <a:gdLst/>
              <a:ahLst/>
              <a:cxnLst/>
              <a:rect l="l" t="t" r="r" b="b"/>
              <a:pathLst>
                <a:path w="55793" h="64068" extrusionOk="0">
                  <a:moveTo>
                    <a:pt x="54289" y="19322"/>
                  </a:moveTo>
                  <a:cubicBezTo>
                    <a:pt x="54291" y="19323"/>
                    <a:pt x="54292" y="19324"/>
                    <a:pt x="54293" y="19324"/>
                  </a:cubicBezTo>
                  <a:cubicBezTo>
                    <a:pt x="54292" y="19324"/>
                    <a:pt x="54291" y="19323"/>
                    <a:pt x="54289" y="19322"/>
                  </a:cubicBezTo>
                  <a:close/>
                  <a:moveTo>
                    <a:pt x="41339" y="43601"/>
                  </a:moveTo>
                  <a:lnTo>
                    <a:pt x="41339" y="43601"/>
                  </a:lnTo>
                  <a:cubicBezTo>
                    <a:pt x="41339" y="43601"/>
                    <a:pt x="41338" y="43601"/>
                    <a:pt x="41338" y="43601"/>
                  </a:cubicBezTo>
                  <a:lnTo>
                    <a:pt x="41338" y="43601"/>
                  </a:lnTo>
                  <a:cubicBezTo>
                    <a:pt x="41338" y="43601"/>
                    <a:pt x="41339" y="43601"/>
                    <a:pt x="41339" y="43601"/>
                  </a:cubicBezTo>
                  <a:close/>
                  <a:moveTo>
                    <a:pt x="0" y="45339"/>
                  </a:moveTo>
                  <a:lnTo>
                    <a:pt x="0" y="45339"/>
                  </a:lnTo>
                  <a:cubicBezTo>
                    <a:pt x="0" y="45340"/>
                    <a:pt x="0" y="45340"/>
                    <a:pt x="1" y="45341"/>
                  </a:cubicBezTo>
                  <a:lnTo>
                    <a:pt x="1" y="45341"/>
                  </a:lnTo>
                  <a:cubicBezTo>
                    <a:pt x="1" y="45340"/>
                    <a:pt x="0" y="45340"/>
                    <a:pt x="0" y="45339"/>
                  </a:cubicBezTo>
                  <a:close/>
                  <a:moveTo>
                    <a:pt x="35168" y="52124"/>
                  </a:moveTo>
                  <a:lnTo>
                    <a:pt x="35168" y="52124"/>
                  </a:lnTo>
                  <a:cubicBezTo>
                    <a:pt x="35169" y="52124"/>
                    <a:pt x="35170" y="52125"/>
                    <a:pt x="35171" y="52126"/>
                  </a:cubicBezTo>
                  <a:cubicBezTo>
                    <a:pt x="35170" y="52125"/>
                    <a:pt x="35169" y="52124"/>
                    <a:pt x="35168" y="52124"/>
                  </a:cubicBezTo>
                  <a:close/>
                  <a:moveTo>
                    <a:pt x="20098" y="0"/>
                  </a:moveTo>
                  <a:cubicBezTo>
                    <a:pt x="20157" y="1929"/>
                    <a:pt x="20396" y="3846"/>
                    <a:pt x="20812" y="5715"/>
                  </a:cubicBezTo>
                  <a:cubicBezTo>
                    <a:pt x="22217" y="11990"/>
                    <a:pt x="25694" y="18634"/>
                    <a:pt x="30825" y="22682"/>
                  </a:cubicBezTo>
                  <a:cubicBezTo>
                    <a:pt x="29932" y="23896"/>
                    <a:pt x="29051" y="25182"/>
                    <a:pt x="28158" y="26516"/>
                  </a:cubicBezTo>
                  <a:cubicBezTo>
                    <a:pt x="26111" y="24492"/>
                    <a:pt x="24217" y="22241"/>
                    <a:pt x="22110" y="20265"/>
                  </a:cubicBezTo>
                  <a:cubicBezTo>
                    <a:pt x="19038" y="17395"/>
                    <a:pt x="15181" y="15514"/>
                    <a:pt x="11025" y="14871"/>
                  </a:cubicBezTo>
                  <a:lnTo>
                    <a:pt x="11025" y="14871"/>
                  </a:lnTo>
                  <a:cubicBezTo>
                    <a:pt x="11871" y="16205"/>
                    <a:pt x="12823" y="17467"/>
                    <a:pt x="13907" y="18634"/>
                  </a:cubicBezTo>
                  <a:cubicBezTo>
                    <a:pt x="17502" y="22539"/>
                    <a:pt x="22753" y="25849"/>
                    <a:pt x="28099" y="26599"/>
                  </a:cubicBezTo>
                  <a:cubicBezTo>
                    <a:pt x="26003" y="29778"/>
                    <a:pt x="23932" y="33243"/>
                    <a:pt x="21955" y="36743"/>
                  </a:cubicBezTo>
                  <a:cubicBezTo>
                    <a:pt x="21622" y="35648"/>
                    <a:pt x="20467" y="34362"/>
                    <a:pt x="19884" y="33338"/>
                  </a:cubicBezTo>
                  <a:cubicBezTo>
                    <a:pt x="19181" y="32076"/>
                    <a:pt x="18491" y="30814"/>
                    <a:pt x="17693" y="29611"/>
                  </a:cubicBezTo>
                  <a:cubicBezTo>
                    <a:pt x="16121" y="27254"/>
                    <a:pt x="13930" y="25099"/>
                    <a:pt x="11144" y="24551"/>
                  </a:cubicBezTo>
                  <a:lnTo>
                    <a:pt x="11144" y="24551"/>
                  </a:lnTo>
                  <a:cubicBezTo>
                    <a:pt x="11371" y="24599"/>
                    <a:pt x="12002" y="26087"/>
                    <a:pt x="12156" y="26325"/>
                  </a:cubicBezTo>
                  <a:cubicBezTo>
                    <a:pt x="12502" y="26909"/>
                    <a:pt x="12871" y="27480"/>
                    <a:pt x="13264" y="28040"/>
                  </a:cubicBezTo>
                  <a:cubicBezTo>
                    <a:pt x="14050" y="29183"/>
                    <a:pt x="14907" y="30278"/>
                    <a:pt x="15824" y="31314"/>
                  </a:cubicBezTo>
                  <a:cubicBezTo>
                    <a:pt x="17455" y="33183"/>
                    <a:pt x="19645" y="35695"/>
                    <a:pt x="21931" y="36779"/>
                  </a:cubicBezTo>
                  <a:cubicBezTo>
                    <a:pt x="20634" y="39077"/>
                    <a:pt x="19395" y="41398"/>
                    <a:pt x="18205" y="43649"/>
                  </a:cubicBezTo>
                  <a:cubicBezTo>
                    <a:pt x="18145" y="43708"/>
                    <a:pt x="18098" y="43780"/>
                    <a:pt x="18086" y="43863"/>
                  </a:cubicBezTo>
                  <a:cubicBezTo>
                    <a:pt x="18086" y="43863"/>
                    <a:pt x="18086" y="43875"/>
                    <a:pt x="18086" y="43887"/>
                  </a:cubicBezTo>
                  <a:cubicBezTo>
                    <a:pt x="17431" y="45149"/>
                    <a:pt x="16800" y="46375"/>
                    <a:pt x="16193" y="47590"/>
                  </a:cubicBezTo>
                  <a:cubicBezTo>
                    <a:pt x="14966" y="45054"/>
                    <a:pt x="13954" y="42375"/>
                    <a:pt x="12656" y="39874"/>
                  </a:cubicBezTo>
                  <a:cubicBezTo>
                    <a:pt x="10716" y="36148"/>
                    <a:pt x="7715" y="33088"/>
                    <a:pt x="4024" y="31088"/>
                  </a:cubicBezTo>
                  <a:lnTo>
                    <a:pt x="4024" y="31088"/>
                  </a:lnTo>
                  <a:cubicBezTo>
                    <a:pt x="4358" y="32635"/>
                    <a:pt x="4846" y="34147"/>
                    <a:pt x="5465" y="35600"/>
                  </a:cubicBezTo>
                  <a:cubicBezTo>
                    <a:pt x="7537" y="40446"/>
                    <a:pt x="11347" y="45268"/>
                    <a:pt x="16085" y="47792"/>
                  </a:cubicBezTo>
                  <a:cubicBezTo>
                    <a:pt x="14431" y="51078"/>
                    <a:pt x="12954" y="54114"/>
                    <a:pt x="11764" y="56650"/>
                  </a:cubicBezTo>
                  <a:cubicBezTo>
                    <a:pt x="11442" y="55853"/>
                    <a:pt x="10466" y="54579"/>
                    <a:pt x="10251" y="54281"/>
                  </a:cubicBezTo>
                  <a:cubicBezTo>
                    <a:pt x="8299" y="51400"/>
                    <a:pt x="5810" y="48935"/>
                    <a:pt x="2917" y="47018"/>
                  </a:cubicBezTo>
                  <a:cubicBezTo>
                    <a:pt x="2405" y="46673"/>
                    <a:pt x="1893" y="46363"/>
                    <a:pt x="1357" y="46054"/>
                  </a:cubicBezTo>
                  <a:cubicBezTo>
                    <a:pt x="1132" y="45923"/>
                    <a:pt x="88" y="45555"/>
                    <a:pt x="1" y="45341"/>
                  </a:cubicBezTo>
                  <a:lnTo>
                    <a:pt x="1" y="45341"/>
                  </a:lnTo>
                  <a:cubicBezTo>
                    <a:pt x="929" y="47674"/>
                    <a:pt x="2275" y="49840"/>
                    <a:pt x="3953" y="51721"/>
                  </a:cubicBezTo>
                  <a:cubicBezTo>
                    <a:pt x="5417" y="53364"/>
                    <a:pt x="7132" y="54793"/>
                    <a:pt x="9013" y="55936"/>
                  </a:cubicBezTo>
                  <a:cubicBezTo>
                    <a:pt x="9299" y="56103"/>
                    <a:pt x="10799" y="57055"/>
                    <a:pt x="11502" y="57234"/>
                  </a:cubicBezTo>
                  <a:cubicBezTo>
                    <a:pt x="9632" y="61234"/>
                    <a:pt x="8501" y="63854"/>
                    <a:pt x="8454" y="63949"/>
                  </a:cubicBezTo>
                  <a:lnTo>
                    <a:pt x="8727" y="64068"/>
                  </a:lnTo>
                  <a:cubicBezTo>
                    <a:pt x="8775" y="63937"/>
                    <a:pt x="10656" y="59603"/>
                    <a:pt x="13609" y="53471"/>
                  </a:cubicBezTo>
                  <a:cubicBezTo>
                    <a:pt x="15388" y="54087"/>
                    <a:pt x="17543" y="54262"/>
                    <a:pt x="19668" y="54262"/>
                  </a:cubicBezTo>
                  <a:cubicBezTo>
                    <a:pt x="21326" y="54262"/>
                    <a:pt x="22966" y="54155"/>
                    <a:pt x="24396" y="54067"/>
                  </a:cubicBezTo>
                  <a:cubicBezTo>
                    <a:pt x="26242" y="53959"/>
                    <a:pt x="28075" y="53733"/>
                    <a:pt x="29897" y="53400"/>
                  </a:cubicBezTo>
                  <a:cubicBezTo>
                    <a:pt x="30790" y="53245"/>
                    <a:pt x="31671" y="53055"/>
                    <a:pt x="32552" y="52840"/>
                  </a:cubicBezTo>
                  <a:cubicBezTo>
                    <a:pt x="32874" y="52765"/>
                    <a:pt x="34540" y="52100"/>
                    <a:pt x="35049" y="52100"/>
                  </a:cubicBezTo>
                  <a:cubicBezTo>
                    <a:pt x="35102" y="52100"/>
                    <a:pt x="35143" y="52108"/>
                    <a:pt x="35168" y="52124"/>
                  </a:cubicBezTo>
                  <a:lnTo>
                    <a:pt x="35168" y="52124"/>
                  </a:lnTo>
                  <a:cubicBezTo>
                    <a:pt x="33180" y="50774"/>
                    <a:pt x="30792" y="50271"/>
                    <a:pt x="28365" y="50271"/>
                  </a:cubicBezTo>
                  <a:cubicBezTo>
                    <a:pt x="26984" y="50271"/>
                    <a:pt x="25591" y="50434"/>
                    <a:pt x="24253" y="50697"/>
                  </a:cubicBezTo>
                  <a:cubicBezTo>
                    <a:pt x="22372" y="51054"/>
                    <a:pt x="20527" y="51602"/>
                    <a:pt x="18681" y="52114"/>
                  </a:cubicBezTo>
                  <a:cubicBezTo>
                    <a:pt x="17240" y="52507"/>
                    <a:pt x="15073" y="52626"/>
                    <a:pt x="13716" y="53257"/>
                  </a:cubicBezTo>
                  <a:cubicBezTo>
                    <a:pt x="15050" y="50495"/>
                    <a:pt x="16586" y="47387"/>
                    <a:pt x="18276" y="44149"/>
                  </a:cubicBezTo>
                  <a:cubicBezTo>
                    <a:pt x="19026" y="44673"/>
                    <a:pt x="21634" y="45232"/>
                    <a:pt x="22110" y="45339"/>
                  </a:cubicBezTo>
                  <a:cubicBezTo>
                    <a:pt x="24407" y="45879"/>
                    <a:pt x="26753" y="46152"/>
                    <a:pt x="29099" y="46152"/>
                  </a:cubicBezTo>
                  <a:cubicBezTo>
                    <a:pt x="29806" y="46152"/>
                    <a:pt x="30513" y="46127"/>
                    <a:pt x="31218" y="46078"/>
                  </a:cubicBezTo>
                  <a:cubicBezTo>
                    <a:pt x="34719" y="45851"/>
                    <a:pt x="38136" y="45006"/>
                    <a:pt x="41338" y="43601"/>
                  </a:cubicBezTo>
                  <a:lnTo>
                    <a:pt x="41338" y="43601"/>
                  </a:lnTo>
                  <a:cubicBezTo>
                    <a:pt x="41311" y="43613"/>
                    <a:pt x="41276" y="43618"/>
                    <a:pt x="41233" y="43618"/>
                  </a:cubicBezTo>
                  <a:cubicBezTo>
                    <a:pt x="40798" y="43618"/>
                    <a:pt x="39616" y="43069"/>
                    <a:pt x="39291" y="42982"/>
                  </a:cubicBezTo>
                  <a:cubicBezTo>
                    <a:pt x="38469" y="42768"/>
                    <a:pt x="37648" y="42577"/>
                    <a:pt x="36814" y="42422"/>
                  </a:cubicBezTo>
                  <a:cubicBezTo>
                    <a:pt x="34506" y="41981"/>
                    <a:pt x="32166" y="41761"/>
                    <a:pt x="29827" y="41761"/>
                  </a:cubicBezTo>
                  <a:cubicBezTo>
                    <a:pt x="27365" y="41761"/>
                    <a:pt x="24903" y="42005"/>
                    <a:pt x="22479" y="42494"/>
                  </a:cubicBezTo>
                  <a:cubicBezTo>
                    <a:pt x="21979" y="42589"/>
                    <a:pt x="19765" y="42899"/>
                    <a:pt x="18681" y="43375"/>
                  </a:cubicBezTo>
                  <a:cubicBezTo>
                    <a:pt x="20527" y="39862"/>
                    <a:pt x="22527" y="36231"/>
                    <a:pt x="24598" y="32731"/>
                  </a:cubicBezTo>
                  <a:cubicBezTo>
                    <a:pt x="27265" y="34933"/>
                    <a:pt x="31599" y="36279"/>
                    <a:pt x="34850" y="37303"/>
                  </a:cubicBezTo>
                  <a:cubicBezTo>
                    <a:pt x="36671" y="37886"/>
                    <a:pt x="38529" y="38362"/>
                    <a:pt x="40410" y="38731"/>
                  </a:cubicBezTo>
                  <a:cubicBezTo>
                    <a:pt x="41327" y="38910"/>
                    <a:pt x="42255" y="39065"/>
                    <a:pt x="43184" y="39196"/>
                  </a:cubicBezTo>
                  <a:cubicBezTo>
                    <a:pt x="43565" y="39255"/>
                    <a:pt x="45803" y="39255"/>
                    <a:pt x="45982" y="39505"/>
                  </a:cubicBezTo>
                  <a:cubicBezTo>
                    <a:pt x="43756" y="36374"/>
                    <a:pt x="39791" y="34814"/>
                    <a:pt x="35933" y="34112"/>
                  </a:cubicBezTo>
                  <a:cubicBezTo>
                    <a:pt x="33981" y="33755"/>
                    <a:pt x="32004" y="33576"/>
                    <a:pt x="30028" y="33362"/>
                  </a:cubicBezTo>
                  <a:cubicBezTo>
                    <a:pt x="28563" y="33208"/>
                    <a:pt x="26569" y="32575"/>
                    <a:pt x="25044" y="32575"/>
                  </a:cubicBezTo>
                  <a:cubicBezTo>
                    <a:pt x="24920" y="32575"/>
                    <a:pt x="24799" y="32579"/>
                    <a:pt x="24682" y="32588"/>
                  </a:cubicBezTo>
                  <a:cubicBezTo>
                    <a:pt x="25849" y="30623"/>
                    <a:pt x="27051" y="28718"/>
                    <a:pt x="28242" y="26897"/>
                  </a:cubicBezTo>
                  <a:cubicBezTo>
                    <a:pt x="28658" y="27432"/>
                    <a:pt x="31778" y="27909"/>
                    <a:pt x="32314" y="28004"/>
                  </a:cubicBezTo>
                  <a:cubicBezTo>
                    <a:pt x="34077" y="28311"/>
                    <a:pt x="35865" y="28466"/>
                    <a:pt x="37653" y="28466"/>
                  </a:cubicBezTo>
                  <a:cubicBezTo>
                    <a:pt x="38920" y="28466"/>
                    <a:pt x="40187" y="28388"/>
                    <a:pt x="41446" y="28230"/>
                  </a:cubicBezTo>
                  <a:cubicBezTo>
                    <a:pt x="44922" y="27801"/>
                    <a:pt x="48304" y="26766"/>
                    <a:pt x="51411" y="25170"/>
                  </a:cubicBezTo>
                  <a:lnTo>
                    <a:pt x="51411" y="25170"/>
                  </a:lnTo>
                  <a:cubicBezTo>
                    <a:pt x="51378" y="25186"/>
                    <a:pt x="51332" y="25193"/>
                    <a:pt x="51275" y="25193"/>
                  </a:cubicBezTo>
                  <a:cubicBezTo>
                    <a:pt x="50814" y="25193"/>
                    <a:pt x="49656" y="24734"/>
                    <a:pt x="49328" y="24670"/>
                  </a:cubicBezTo>
                  <a:cubicBezTo>
                    <a:pt x="48506" y="24503"/>
                    <a:pt x="47673" y="24361"/>
                    <a:pt x="46839" y="24253"/>
                  </a:cubicBezTo>
                  <a:cubicBezTo>
                    <a:pt x="45220" y="24039"/>
                    <a:pt x="43601" y="23932"/>
                    <a:pt x="41970" y="23932"/>
                  </a:cubicBezTo>
                  <a:cubicBezTo>
                    <a:pt x="41924" y="23932"/>
                    <a:pt x="41879" y="23932"/>
                    <a:pt x="41833" y="23932"/>
                  </a:cubicBezTo>
                  <a:cubicBezTo>
                    <a:pt x="38700" y="23932"/>
                    <a:pt x="35568" y="24336"/>
                    <a:pt x="32528" y="25134"/>
                  </a:cubicBezTo>
                  <a:cubicBezTo>
                    <a:pt x="32004" y="25277"/>
                    <a:pt x="29635" y="25742"/>
                    <a:pt x="28647" y="26313"/>
                  </a:cubicBezTo>
                  <a:cubicBezTo>
                    <a:pt x="29444" y="25123"/>
                    <a:pt x="30242" y="23968"/>
                    <a:pt x="31040" y="22872"/>
                  </a:cubicBezTo>
                  <a:cubicBezTo>
                    <a:pt x="31611" y="22110"/>
                    <a:pt x="32171" y="21372"/>
                    <a:pt x="32719" y="20658"/>
                  </a:cubicBezTo>
                  <a:cubicBezTo>
                    <a:pt x="34493" y="21278"/>
                    <a:pt x="36646" y="21458"/>
                    <a:pt x="38772" y="21458"/>
                  </a:cubicBezTo>
                  <a:cubicBezTo>
                    <a:pt x="40439" y="21458"/>
                    <a:pt x="42090" y="21347"/>
                    <a:pt x="43529" y="21253"/>
                  </a:cubicBezTo>
                  <a:cubicBezTo>
                    <a:pt x="45363" y="21146"/>
                    <a:pt x="47197" y="20920"/>
                    <a:pt x="49018" y="20598"/>
                  </a:cubicBezTo>
                  <a:cubicBezTo>
                    <a:pt x="49911" y="20432"/>
                    <a:pt x="50792" y="20253"/>
                    <a:pt x="51673" y="20039"/>
                  </a:cubicBezTo>
                  <a:cubicBezTo>
                    <a:pt x="52005" y="19953"/>
                    <a:pt x="53659" y="19298"/>
                    <a:pt x="54168" y="19298"/>
                  </a:cubicBezTo>
                  <a:cubicBezTo>
                    <a:pt x="54223" y="19298"/>
                    <a:pt x="54264" y="19306"/>
                    <a:pt x="54289" y="19322"/>
                  </a:cubicBezTo>
                  <a:lnTo>
                    <a:pt x="54289" y="19322"/>
                  </a:lnTo>
                  <a:cubicBezTo>
                    <a:pt x="52296" y="17969"/>
                    <a:pt x="49903" y="17466"/>
                    <a:pt x="47469" y="17466"/>
                  </a:cubicBezTo>
                  <a:cubicBezTo>
                    <a:pt x="46096" y="17466"/>
                    <a:pt x="44710" y="17626"/>
                    <a:pt x="43375" y="17884"/>
                  </a:cubicBezTo>
                  <a:cubicBezTo>
                    <a:pt x="41493" y="18253"/>
                    <a:pt x="39660" y="18800"/>
                    <a:pt x="37814" y="19312"/>
                  </a:cubicBezTo>
                  <a:cubicBezTo>
                    <a:pt x="36398" y="19705"/>
                    <a:pt x="34290" y="19824"/>
                    <a:pt x="32921" y="20420"/>
                  </a:cubicBezTo>
                  <a:cubicBezTo>
                    <a:pt x="33933" y="19146"/>
                    <a:pt x="35005" y="17931"/>
                    <a:pt x="36148" y="16776"/>
                  </a:cubicBezTo>
                  <a:cubicBezTo>
                    <a:pt x="39196" y="15181"/>
                    <a:pt x="42422" y="13835"/>
                    <a:pt x="45434" y="12169"/>
                  </a:cubicBezTo>
                  <a:cubicBezTo>
                    <a:pt x="49887" y="9668"/>
                    <a:pt x="53495" y="5906"/>
                    <a:pt x="55793" y="1334"/>
                  </a:cubicBezTo>
                  <a:lnTo>
                    <a:pt x="55793" y="1334"/>
                  </a:lnTo>
                  <a:cubicBezTo>
                    <a:pt x="53924" y="1810"/>
                    <a:pt x="52114" y="2465"/>
                    <a:pt x="50364" y="3275"/>
                  </a:cubicBezTo>
                  <a:cubicBezTo>
                    <a:pt x="44613" y="5954"/>
                    <a:pt x="38945" y="10680"/>
                    <a:pt x="36052" y="16455"/>
                  </a:cubicBezTo>
                  <a:cubicBezTo>
                    <a:pt x="34385" y="18110"/>
                    <a:pt x="32671" y="20181"/>
                    <a:pt x="30944" y="22515"/>
                  </a:cubicBezTo>
                  <a:cubicBezTo>
                    <a:pt x="30052" y="19193"/>
                    <a:pt x="29432" y="15752"/>
                    <a:pt x="28432" y="12442"/>
                  </a:cubicBezTo>
                  <a:cubicBezTo>
                    <a:pt x="26956" y="7561"/>
                    <a:pt x="24051" y="3227"/>
                    <a:pt x="20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7"/>
        <p:cNvGrpSpPr/>
        <p:nvPr/>
      </p:nvGrpSpPr>
      <p:grpSpPr>
        <a:xfrm>
          <a:off x="0" y="0"/>
          <a:ext cx="0" cy="0"/>
          <a:chOff x="0" y="0"/>
          <a:chExt cx="0" cy="0"/>
        </a:xfrm>
      </p:grpSpPr>
      <p:sp>
        <p:nvSpPr>
          <p:cNvPr id="79" name="Google Shape;79;p13"/>
          <p:cNvSpPr/>
          <p:nvPr/>
        </p:nvSpPr>
        <p:spPr>
          <a:xfrm>
            <a:off x="6572611" y="4059950"/>
            <a:ext cx="2571302" cy="1070162"/>
          </a:xfrm>
          <a:custGeom>
            <a:avLst/>
            <a:gdLst/>
            <a:ahLst/>
            <a:cxnLst/>
            <a:rect l="l" t="t" r="r" b="b"/>
            <a:pathLst>
              <a:path w="73888" h="30754" extrusionOk="0">
                <a:moveTo>
                  <a:pt x="73888" y="1"/>
                </a:moveTo>
                <a:cubicBezTo>
                  <a:pt x="73888" y="1"/>
                  <a:pt x="54323" y="27509"/>
                  <a:pt x="1" y="30754"/>
                </a:cubicBezTo>
                <a:lnTo>
                  <a:pt x="73888" y="30754"/>
                </a:lnTo>
                <a:lnTo>
                  <a:pt x="738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1" name="Google Shape;81;p13"/>
          <p:cNvSpPr txBox="1">
            <a:spLocks noGrp="1"/>
          </p:cNvSpPr>
          <p:nvPr>
            <p:ph type="subTitle" idx="1"/>
          </p:nvPr>
        </p:nvSpPr>
        <p:spPr>
          <a:xfrm>
            <a:off x="1450325" y="2239874"/>
            <a:ext cx="305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2"/>
          </p:nvPr>
        </p:nvSpPr>
        <p:spPr>
          <a:xfrm>
            <a:off x="4642375" y="2239874"/>
            <a:ext cx="305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3"/>
          </p:nvPr>
        </p:nvSpPr>
        <p:spPr>
          <a:xfrm>
            <a:off x="1450325" y="3936050"/>
            <a:ext cx="305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4"/>
          </p:nvPr>
        </p:nvSpPr>
        <p:spPr>
          <a:xfrm>
            <a:off x="4642375" y="3936050"/>
            <a:ext cx="305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5" hasCustomPrompt="1"/>
          </p:nvPr>
        </p:nvSpPr>
        <p:spPr>
          <a:xfrm>
            <a:off x="2518712" y="1266400"/>
            <a:ext cx="914400" cy="640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rgbClr val="8FB61C"/>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6" hasCustomPrompt="1"/>
          </p:nvPr>
        </p:nvSpPr>
        <p:spPr>
          <a:xfrm>
            <a:off x="2518712" y="2962600"/>
            <a:ext cx="914400" cy="640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7" hasCustomPrompt="1"/>
          </p:nvPr>
        </p:nvSpPr>
        <p:spPr>
          <a:xfrm>
            <a:off x="5710659" y="1266400"/>
            <a:ext cx="914400" cy="640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8" hasCustomPrompt="1"/>
          </p:nvPr>
        </p:nvSpPr>
        <p:spPr>
          <a:xfrm>
            <a:off x="5710659" y="2962600"/>
            <a:ext cx="914400" cy="640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9"/>
          </p:nvPr>
        </p:nvSpPr>
        <p:spPr>
          <a:xfrm>
            <a:off x="1450325" y="2000225"/>
            <a:ext cx="30513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 name="Google Shape;90;p13"/>
          <p:cNvSpPr txBox="1">
            <a:spLocks noGrp="1"/>
          </p:cNvSpPr>
          <p:nvPr>
            <p:ph type="subTitle" idx="13"/>
          </p:nvPr>
        </p:nvSpPr>
        <p:spPr>
          <a:xfrm>
            <a:off x="4642375" y="2000225"/>
            <a:ext cx="30513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 name="Google Shape;91;p13"/>
          <p:cNvSpPr txBox="1">
            <a:spLocks noGrp="1"/>
          </p:cNvSpPr>
          <p:nvPr>
            <p:ph type="subTitle" idx="14"/>
          </p:nvPr>
        </p:nvSpPr>
        <p:spPr>
          <a:xfrm>
            <a:off x="1450325" y="3696351"/>
            <a:ext cx="30513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 name="Google Shape;92;p13"/>
          <p:cNvSpPr txBox="1">
            <a:spLocks noGrp="1"/>
          </p:cNvSpPr>
          <p:nvPr>
            <p:ph type="subTitle" idx="15"/>
          </p:nvPr>
        </p:nvSpPr>
        <p:spPr>
          <a:xfrm>
            <a:off x="4642375" y="3696351"/>
            <a:ext cx="30513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901150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816A-0242-12CE-0F84-847AE6A1B139}"/>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5BDFE8-FA00-8C38-44A6-9F4D3E1CEBA5}"/>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958BDB-AA30-908D-7FA4-CB99790D04A9}"/>
              </a:ext>
            </a:extLst>
          </p:cNvPr>
          <p:cNvSpPr>
            <a:spLocks noGrp="1"/>
          </p:cNvSpPr>
          <p:nvPr>
            <p:ph type="dt" sz="half" idx="10"/>
          </p:nvPr>
        </p:nvSpPr>
        <p:spPr/>
        <p:txBody>
          <a:bodyPr/>
          <a:lstStyle/>
          <a:p>
            <a:fld id="{EE68CA34-DE6A-46ED-8416-451D04236C5F}" type="datetimeFigureOut">
              <a:rPr lang="en-US" smtClean="0"/>
              <a:t>11/29/2022</a:t>
            </a:fld>
            <a:endParaRPr lang="en-US"/>
          </a:p>
        </p:txBody>
      </p:sp>
      <p:sp>
        <p:nvSpPr>
          <p:cNvPr id="5" name="Footer Placeholder 4">
            <a:extLst>
              <a:ext uri="{FF2B5EF4-FFF2-40B4-BE49-F238E27FC236}">
                <a16:creationId xmlns:a16="http://schemas.microsoft.com/office/drawing/2014/main" id="{4A0D03DC-0E22-12F0-8AFA-FF1053BB8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C329A-E160-1A47-8B55-1ADD59B475F1}"/>
              </a:ext>
            </a:extLst>
          </p:cNvPr>
          <p:cNvSpPr>
            <a:spLocks noGrp="1"/>
          </p:cNvSpPr>
          <p:nvPr>
            <p:ph type="sldNum" sz="quarter" idx="12"/>
          </p:nvPr>
        </p:nvSpPr>
        <p:spPr/>
        <p:txBody>
          <a:bodyPr/>
          <a:lstStyle/>
          <a:p>
            <a:fld id="{57241DED-0D01-4B16-98C1-6B0D294C74C3}" type="slidenum">
              <a:rPr lang="en-US" smtClean="0"/>
              <a:t>‹#›</a:t>
            </a:fld>
            <a:endParaRPr lang="en-US"/>
          </a:p>
        </p:txBody>
      </p:sp>
    </p:spTree>
    <p:extLst>
      <p:ext uri="{BB962C8B-B14F-4D97-AF65-F5344CB8AC3E}">
        <p14:creationId xmlns:p14="http://schemas.microsoft.com/office/powerpoint/2010/main" val="2299106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C7E0-26A9-5A81-0C5F-4F2AE7C7D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BF0AB3-87EC-927C-BA8C-72943ACFB3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4C593-CD55-B424-DE81-6D434F7AA20A}"/>
              </a:ext>
            </a:extLst>
          </p:cNvPr>
          <p:cNvSpPr>
            <a:spLocks noGrp="1"/>
          </p:cNvSpPr>
          <p:nvPr>
            <p:ph type="dt" sz="half" idx="10"/>
          </p:nvPr>
        </p:nvSpPr>
        <p:spPr/>
        <p:txBody>
          <a:bodyPr/>
          <a:lstStyle/>
          <a:p>
            <a:fld id="{EE68CA34-DE6A-46ED-8416-451D04236C5F}" type="datetimeFigureOut">
              <a:rPr lang="en-US" smtClean="0"/>
              <a:t>11/29/2022</a:t>
            </a:fld>
            <a:endParaRPr lang="en-US"/>
          </a:p>
        </p:txBody>
      </p:sp>
      <p:sp>
        <p:nvSpPr>
          <p:cNvPr id="5" name="Footer Placeholder 4">
            <a:extLst>
              <a:ext uri="{FF2B5EF4-FFF2-40B4-BE49-F238E27FC236}">
                <a16:creationId xmlns:a16="http://schemas.microsoft.com/office/drawing/2014/main" id="{8D72FC73-4EF1-0ADC-D792-F8F6B2051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077DF-AC38-554C-85B1-1A6F15B01B3D}"/>
              </a:ext>
            </a:extLst>
          </p:cNvPr>
          <p:cNvSpPr>
            <a:spLocks noGrp="1"/>
          </p:cNvSpPr>
          <p:nvPr>
            <p:ph type="sldNum" sz="quarter" idx="12"/>
          </p:nvPr>
        </p:nvSpPr>
        <p:spPr/>
        <p:txBody>
          <a:bodyPr/>
          <a:lstStyle/>
          <a:p>
            <a:fld id="{57241DED-0D01-4B16-98C1-6B0D294C74C3}" type="slidenum">
              <a:rPr lang="en-US" smtClean="0"/>
              <a:t>‹#›</a:t>
            </a:fld>
            <a:endParaRPr lang="en-US"/>
          </a:p>
        </p:txBody>
      </p:sp>
    </p:spTree>
    <p:extLst>
      <p:ext uri="{BB962C8B-B14F-4D97-AF65-F5344CB8AC3E}">
        <p14:creationId xmlns:p14="http://schemas.microsoft.com/office/powerpoint/2010/main" val="345140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DB6F-9FB9-3297-AFEE-73801DD098D7}"/>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AA3E3A-1242-5FDB-BBA2-501B2331B03F}"/>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97AA4D-D431-A599-C185-4A25C06703B4}"/>
              </a:ext>
            </a:extLst>
          </p:cNvPr>
          <p:cNvSpPr>
            <a:spLocks noGrp="1"/>
          </p:cNvSpPr>
          <p:nvPr>
            <p:ph type="dt" sz="half" idx="10"/>
          </p:nvPr>
        </p:nvSpPr>
        <p:spPr/>
        <p:txBody>
          <a:bodyPr/>
          <a:lstStyle/>
          <a:p>
            <a:fld id="{EE68CA34-DE6A-46ED-8416-451D04236C5F}" type="datetimeFigureOut">
              <a:rPr lang="en-US" smtClean="0"/>
              <a:t>11/29/2022</a:t>
            </a:fld>
            <a:endParaRPr lang="en-US"/>
          </a:p>
        </p:txBody>
      </p:sp>
      <p:sp>
        <p:nvSpPr>
          <p:cNvPr id="5" name="Footer Placeholder 4">
            <a:extLst>
              <a:ext uri="{FF2B5EF4-FFF2-40B4-BE49-F238E27FC236}">
                <a16:creationId xmlns:a16="http://schemas.microsoft.com/office/drawing/2014/main" id="{91CDB9B6-652F-075F-DD87-7DBE31F28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AE93A3-2C50-4E6F-25F9-96795DAF4458}"/>
              </a:ext>
            </a:extLst>
          </p:cNvPr>
          <p:cNvSpPr>
            <a:spLocks noGrp="1"/>
          </p:cNvSpPr>
          <p:nvPr>
            <p:ph type="sldNum" sz="quarter" idx="12"/>
          </p:nvPr>
        </p:nvSpPr>
        <p:spPr/>
        <p:txBody>
          <a:bodyPr/>
          <a:lstStyle/>
          <a:p>
            <a:fld id="{57241DED-0D01-4B16-98C1-6B0D294C74C3}" type="slidenum">
              <a:rPr lang="en-US" smtClean="0"/>
              <a:t>‹#›</a:t>
            </a:fld>
            <a:endParaRPr lang="en-US"/>
          </a:p>
        </p:txBody>
      </p:sp>
    </p:spTree>
    <p:extLst>
      <p:ext uri="{BB962C8B-B14F-4D97-AF65-F5344CB8AC3E}">
        <p14:creationId xmlns:p14="http://schemas.microsoft.com/office/powerpoint/2010/main" val="16320869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B143-5DA9-7985-24FD-F5B4560A15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C0C15B-BEA3-59B4-EF0D-F64548B1F366}"/>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8A2D4B-880E-CC57-E847-7C7A81021265}"/>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3CFCD3-83EF-7909-337D-CAC65D1E1260}"/>
              </a:ext>
            </a:extLst>
          </p:cNvPr>
          <p:cNvSpPr>
            <a:spLocks noGrp="1"/>
          </p:cNvSpPr>
          <p:nvPr>
            <p:ph type="dt" sz="half" idx="10"/>
          </p:nvPr>
        </p:nvSpPr>
        <p:spPr/>
        <p:txBody>
          <a:bodyPr/>
          <a:lstStyle/>
          <a:p>
            <a:fld id="{EE68CA34-DE6A-46ED-8416-451D04236C5F}" type="datetimeFigureOut">
              <a:rPr lang="en-US" smtClean="0"/>
              <a:t>11/29/2022</a:t>
            </a:fld>
            <a:endParaRPr lang="en-US"/>
          </a:p>
        </p:txBody>
      </p:sp>
      <p:sp>
        <p:nvSpPr>
          <p:cNvPr id="6" name="Footer Placeholder 5">
            <a:extLst>
              <a:ext uri="{FF2B5EF4-FFF2-40B4-BE49-F238E27FC236}">
                <a16:creationId xmlns:a16="http://schemas.microsoft.com/office/drawing/2014/main" id="{B54DF0F1-0CC2-7B59-19D1-16FFEC57F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95D82-FDC0-09A0-0A47-8A69278B6C3B}"/>
              </a:ext>
            </a:extLst>
          </p:cNvPr>
          <p:cNvSpPr>
            <a:spLocks noGrp="1"/>
          </p:cNvSpPr>
          <p:nvPr>
            <p:ph type="sldNum" sz="quarter" idx="12"/>
          </p:nvPr>
        </p:nvSpPr>
        <p:spPr/>
        <p:txBody>
          <a:bodyPr/>
          <a:lstStyle/>
          <a:p>
            <a:fld id="{57241DED-0D01-4B16-98C1-6B0D294C74C3}" type="slidenum">
              <a:rPr lang="en-US" smtClean="0"/>
              <a:t>‹#›</a:t>
            </a:fld>
            <a:endParaRPr lang="en-US"/>
          </a:p>
        </p:txBody>
      </p:sp>
    </p:spTree>
    <p:extLst>
      <p:ext uri="{BB962C8B-B14F-4D97-AF65-F5344CB8AC3E}">
        <p14:creationId xmlns:p14="http://schemas.microsoft.com/office/powerpoint/2010/main" val="3799964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1BE6-7EC2-BF1C-6AF2-DE33794057CE}"/>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C68799-D155-8103-5ACB-CD547929E824}"/>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3E82A2-9845-6F47-E458-5D0B4DB2B86D}"/>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70FE97-E279-8A7C-D3CC-2A11236D90E1}"/>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0CBCC9-7A3E-BDFA-46C2-7BDFD07920E5}"/>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6939F2-BC47-A175-132E-467FE733C322}"/>
              </a:ext>
            </a:extLst>
          </p:cNvPr>
          <p:cNvSpPr>
            <a:spLocks noGrp="1"/>
          </p:cNvSpPr>
          <p:nvPr>
            <p:ph type="dt" sz="half" idx="10"/>
          </p:nvPr>
        </p:nvSpPr>
        <p:spPr/>
        <p:txBody>
          <a:bodyPr/>
          <a:lstStyle/>
          <a:p>
            <a:fld id="{EE68CA34-DE6A-46ED-8416-451D04236C5F}" type="datetimeFigureOut">
              <a:rPr lang="en-US" smtClean="0"/>
              <a:t>11/29/2022</a:t>
            </a:fld>
            <a:endParaRPr lang="en-US"/>
          </a:p>
        </p:txBody>
      </p:sp>
      <p:sp>
        <p:nvSpPr>
          <p:cNvPr id="8" name="Footer Placeholder 7">
            <a:extLst>
              <a:ext uri="{FF2B5EF4-FFF2-40B4-BE49-F238E27FC236}">
                <a16:creationId xmlns:a16="http://schemas.microsoft.com/office/drawing/2014/main" id="{A50C318B-DE39-BFAA-9751-C08BE894E9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E7D07C-CB32-3DF6-BF08-9BF45BE2C5A9}"/>
              </a:ext>
            </a:extLst>
          </p:cNvPr>
          <p:cNvSpPr>
            <a:spLocks noGrp="1"/>
          </p:cNvSpPr>
          <p:nvPr>
            <p:ph type="sldNum" sz="quarter" idx="12"/>
          </p:nvPr>
        </p:nvSpPr>
        <p:spPr/>
        <p:txBody>
          <a:bodyPr/>
          <a:lstStyle/>
          <a:p>
            <a:fld id="{57241DED-0D01-4B16-98C1-6B0D294C74C3}" type="slidenum">
              <a:rPr lang="en-US" smtClean="0"/>
              <a:t>‹#›</a:t>
            </a:fld>
            <a:endParaRPr lang="en-US"/>
          </a:p>
        </p:txBody>
      </p:sp>
    </p:spTree>
    <p:extLst>
      <p:ext uri="{BB962C8B-B14F-4D97-AF65-F5344CB8AC3E}">
        <p14:creationId xmlns:p14="http://schemas.microsoft.com/office/powerpoint/2010/main" val="3351871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07C2-F759-181C-54C2-3810A3B3DC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C8561-F130-15F5-C89D-44382871CAEC}"/>
              </a:ext>
            </a:extLst>
          </p:cNvPr>
          <p:cNvSpPr>
            <a:spLocks noGrp="1"/>
          </p:cNvSpPr>
          <p:nvPr>
            <p:ph type="dt" sz="half" idx="10"/>
          </p:nvPr>
        </p:nvSpPr>
        <p:spPr/>
        <p:txBody>
          <a:bodyPr/>
          <a:lstStyle/>
          <a:p>
            <a:fld id="{EE68CA34-DE6A-46ED-8416-451D04236C5F}" type="datetimeFigureOut">
              <a:rPr lang="en-US" smtClean="0"/>
              <a:t>11/29/2022</a:t>
            </a:fld>
            <a:endParaRPr lang="en-US"/>
          </a:p>
        </p:txBody>
      </p:sp>
      <p:sp>
        <p:nvSpPr>
          <p:cNvPr id="4" name="Footer Placeholder 3">
            <a:extLst>
              <a:ext uri="{FF2B5EF4-FFF2-40B4-BE49-F238E27FC236}">
                <a16:creationId xmlns:a16="http://schemas.microsoft.com/office/drawing/2014/main" id="{FD2CCF47-FB6E-B6AE-34B6-3BBDB25196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C16856-B98A-023D-F45C-427277E91632}"/>
              </a:ext>
            </a:extLst>
          </p:cNvPr>
          <p:cNvSpPr>
            <a:spLocks noGrp="1"/>
          </p:cNvSpPr>
          <p:nvPr>
            <p:ph type="sldNum" sz="quarter" idx="12"/>
          </p:nvPr>
        </p:nvSpPr>
        <p:spPr/>
        <p:txBody>
          <a:bodyPr/>
          <a:lstStyle/>
          <a:p>
            <a:fld id="{57241DED-0D01-4B16-98C1-6B0D294C74C3}" type="slidenum">
              <a:rPr lang="en-US" smtClean="0"/>
              <a:t>‹#›</a:t>
            </a:fld>
            <a:endParaRPr lang="en-US"/>
          </a:p>
        </p:txBody>
      </p:sp>
    </p:spTree>
    <p:extLst>
      <p:ext uri="{BB962C8B-B14F-4D97-AF65-F5344CB8AC3E}">
        <p14:creationId xmlns:p14="http://schemas.microsoft.com/office/powerpoint/2010/main" val="1827256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grpSp>
        <p:nvGrpSpPr>
          <p:cNvPr id="47" name="Google Shape;47;p5"/>
          <p:cNvGrpSpPr/>
          <p:nvPr userDrawn="1"/>
        </p:nvGrpSpPr>
        <p:grpSpPr>
          <a:xfrm>
            <a:off x="53" y="0"/>
            <a:ext cx="9143947" cy="5338119"/>
            <a:chOff x="1237350" y="1268900"/>
            <a:chExt cx="4842300" cy="3159175"/>
          </a:xfrm>
        </p:grpSpPr>
        <p:sp>
          <p:nvSpPr>
            <p:cNvPr id="48" name="Google Shape;48;p5"/>
            <p:cNvSpPr/>
            <p:nvPr/>
          </p:nvSpPr>
          <p:spPr>
            <a:xfrm>
              <a:off x="1237350" y="1268900"/>
              <a:ext cx="4842300" cy="1396825"/>
            </a:xfrm>
            <a:custGeom>
              <a:avLst/>
              <a:gdLst/>
              <a:ahLst/>
              <a:cxnLst/>
              <a:rect l="l" t="t" r="r" b="b"/>
              <a:pathLst>
                <a:path w="193692" h="55873" extrusionOk="0">
                  <a:moveTo>
                    <a:pt x="162416" y="1"/>
                  </a:moveTo>
                  <a:cubicBezTo>
                    <a:pt x="118710" y="1"/>
                    <a:pt x="74999" y="50939"/>
                    <a:pt x="31288" y="50939"/>
                  </a:cubicBezTo>
                  <a:cubicBezTo>
                    <a:pt x="20859" y="50939"/>
                    <a:pt x="10429" y="48039"/>
                    <a:pt x="0" y="40856"/>
                  </a:cubicBezTo>
                  <a:lnTo>
                    <a:pt x="0" y="45023"/>
                  </a:lnTo>
                  <a:cubicBezTo>
                    <a:pt x="10884" y="52780"/>
                    <a:pt x="21768" y="55872"/>
                    <a:pt x="32651" y="55872"/>
                  </a:cubicBezTo>
                  <a:cubicBezTo>
                    <a:pt x="75449" y="55872"/>
                    <a:pt x="118246" y="8059"/>
                    <a:pt x="161038" y="8059"/>
                  </a:cubicBezTo>
                  <a:cubicBezTo>
                    <a:pt x="171923" y="8059"/>
                    <a:pt x="182807" y="11153"/>
                    <a:pt x="193691" y="18913"/>
                  </a:cubicBezTo>
                  <a:lnTo>
                    <a:pt x="193691" y="10079"/>
                  </a:lnTo>
                  <a:cubicBezTo>
                    <a:pt x="183266" y="2899"/>
                    <a:pt x="172841" y="1"/>
                    <a:pt x="162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1237350" y="2135750"/>
              <a:ext cx="4842300" cy="1148075"/>
            </a:xfrm>
            <a:custGeom>
              <a:avLst/>
              <a:gdLst/>
              <a:ahLst/>
              <a:cxnLst/>
              <a:rect l="l" t="t" r="r" b="b"/>
              <a:pathLst>
                <a:path w="193692" h="45923" extrusionOk="0">
                  <a:moveTo>
                    <a:pt x="156236" y="0"/>
                  </a:moveTo>
                  <a:cubicBezTo>
                    <a:pt x="116645" y="0"/>
                    <a:pt x="77050" y="37862"/>
                    <a:pt x="37454" y="37862"/>
                  </a:cubicBezTo>
                  <a:cubicBezTo>
                    <a:pt x="24970" y="37862"/>
                    <a:pt x="12485" y="34098"/>
                    <a:pt x="0" y="24196"/>
                  </a:cubicBezTo>
                  <a:lnTo>
                    <a:pt x="0" y="30780"/>
                  </a:lnTo>
                  <a:cubicBezTo>
                    <a:pt x="13293" y="41830"/>
                    <a:pt x="26585" y="45923"/>
                    <a:pt x="39878" y="45923"/>
                  </a:cubicBezTo>
                  <a:cubicBezTo>
                    <a:pt x="77860" y="45923"/>
                    <a:pt x="115841" y="12507"/>
                    <a:pt x="153820" y="12507"/>
                  </a:cubicBezTo>
                  <a:cubicBezTo>
                    <a:pt x="167111" y="12507"/>
                    <a:pt x="180401" y="16599"/>
                    <a:pt x="193691" y="27649"/>
                  </a:cubicBezTo>
                  <a:lnTo>
                    <a:pt x="193691" y="13671"/>
                  </a:lnTo>
                  <a:cubicBezTo>
                    <a:pt x="181207" y="3765"/>
                    <a:pt x="168721" y="0"/>
                    <a:pt x="156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237350" y="3131375"/>
              <a:ext cx="4842300" cy="1005300"/>
            </a:xfrm>
            <a:custGeom>
              <a:avLst/>
              <a:gdLst/>
              <a:ahLst/>
              <a:cxnLst/>
              <a:rect l="l" t="t" r="r" b="b"/>
              <a:pathLst>
                <a:path w="193692" h="40212" extrusionOk="0">
                  <a:moveTo>
                    <a:pt x="148051" y="1"/>
                  </a:moveTo>
                  <a:cubicBezTo>
                    <a:pt x="113918" y="1"/>
                    <a:pt x="79783" y="24261"/>
                    <a:pt x="45647" y="24261"/>
                  </a:cubicBezTo>
                  <a:cubicBezTo>
                    <a:pt x="30431" y="24261"/>
                    <a:pt x="15216" y="19441"/>
                    <a:pt x="0" y="5505"/>
                  </a:cubicBezTo>
                  <a:lnTo>
                    <a:pt x="0" y="15601"/>
                  </a:lnTo>
                  <a:cubicBezTo>
                    <a:pt x="16688" y="31864"/>
                    <a:pt x="33375" y="37161"/>
                    <a:pt x="50062" y="37161"/>
                  </a:cubicBezTo>
                  <a:cubicBezTo>
                    <a:pt x="81255" y="37161"/>
                    <a:pt x="112446" y="18652"/>
                    <a:pt x="143636" y="18652"/>
                  </a:cubicBezTo>
                  <a:cubicBezTo>
                    <a:pt x="160322" y="18652"/>
                    <a:pt x="177007" y="23949"/>
                    <a:pt x="193691" y="40212"/>
                  </a:cubicBezTo>
                  <a:lnTo>
                    <a:pt x="193691" y="18756"/>
                  </a:lnTo>
                  <a:cubicBezTo>
                    <a:pt x="178478" y="4820"/>
                    <a:pt x="163265" y="1"/>
                    <a:pt x="1480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237350" y="1671475"/>
              <a:ext cx="4842300" cy="1180825"/>
            </a:xfrm>
            <a:custGeom>
              <a:avLst/>
              <a:gdLst/>
              <a:ahLst/>
              <a:cxnLst/>
              <a:rect l="l" t="t" r="r" b="b"/>
              <a:pathLst>
                <a:path w="193692" h="47233" extrusionOk="0">
                  <a:moveTo>
                    <a:pt x="159639" y="1"/>
                  </a:moveTo>
                  <a:cubicBezTo>
                    <a:pt x="117784" y="1"/>
                    <a:pt x="75925" y="44736"/>
                    <a:pt x="34065" y="44736"/>
                  </a:cubicBezTo>
                  <a:cubicBezTo>
                    <a:pt x="22710" y="44736"/>
                    <a:pt x="11355" y="41445"/>
                    <a:pt x="0" y="33076"/>
                  </a:cubicBezTo>
                  <a:lnTo>
                    <a:pt x="0" y="35159"/>
                  </a:lnTo>
                  <a:cubicBezTo>
                    <a:pt x="11591" y="43841"/>
                    <a:pt x="23182" y="47233"/>
                    <a:pt x="34773" y="47233"/>
                  </a:cubicBezTo>
                  <a:cubicBezTo>
                    <a:pt x="76159" y="47233"/>
                    <a:pt x="117543" y="4000"/>
                    <a:pt x="158923" y="4000"/>
                  </a:cubicBezTo>
                  <a:cubicBezTo>
                    <a:pt x="170513" y="4000"/>
                    <a:pt x="182102" y="7392"/>
                    <a:pt x="193691" y="16074"/>
                  </a:cubicBezTo>
                  <a:lnTo>
                    <a:pt x="193691" y="11656"/>
                  </a:lnTo>
                  <a:cubicBezTo>
                    <a:pt x="182341" y="3291"/>
                    <a:pt x="170990" y="1"/>
                    <a:pt x="159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237350" y="2958500"/>
              <a:ext cx="4842300" cy="727800"/>
            </a:xfrm>
            <a:custGeom>
              <a:avLst/>
              <a:gdLst/>
              <a:ahLst/>
              <a:cxnLst/>
              <a:rect l="l" t="t" r="r" b="b"/>
              <a:pathLst>
                <a:path w="193692" h="29112" extrusionOk="0">
                  <a:moveTo>
                    <a:pt x="149573" y="0"/>
                  </a:moveTo>
                  <a:cubicBezTo>
                    <a:pt x="114421" y="0"/>
                    <a:pt x="79271" y="26494"/>
                    <a:pt x="44118" y="26494"/>
                  </a:cubicBezTo>
                  <a:cubicBezTo>
                    <a:pt x="29413" y="26494"/>
                    <a:pt x="14707" y="21858"/>
                    <a:pt x="0" y="8705"/>
                  </a:cubicBezTo>
                  <a:lnTo>
                    <a:pt x="0" y="10789"/>
                  </a:lnTo>
                  <a:cubicBezTo>
                    <a:pt x="14989" y="24373"/>
                    <a:pt x="29977" y="29112"/>
                    <a:pt x="44965" y="29112"/>
                  </a:cubicBezTo>
                  <a:cubicBezTo>
                    <a:pt x="79556" y="29112"/>
                    <a:pt x="114146" y="3872"/>
                    <a:pt x="148733" y="3872"/>
                  </a:cubicBezTo>
                  <a:cubicBezTo>
                    <a:pt x="163719" y="3872"/>
                    <a:pt x="178706" y="8611"/>
                    <a:pt x="193691" y="22195"/>
                  </a:cubicBezTo>
                  <a:lnTo>
                    <a:pt x="193691" y="17790"/>
                  </a:lnTo>
                  <a:cubicBezTo>
                    <a:pt x="178985" y="4637"/>
                    <a:pt x="164279" y="0"/>
                    <a:pt x="1495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237350" y="3606225"/>
              <a:ext cx="4842300" cy="821850"/>
            </a:xfrm>
            <a:custGeom>
              <a:avLst/>
              <a:gdLst/>
              <a:ahLst/>
              <a:cxnLst/>
              <a:rect l="l" t="t" r="r" b="b"/>
              <a:pathLst>
                <a:path w="193692" h="32874" extrusionOk="0">
                  <a:moveTo>
                    <a:pt x="0" y="1"/>
                  </a:moveTo>
                  <a:lnTo>
                    <a:pt x="0" y="2084"/>
                  </a:lnTo>
                  <a:cubicBezTo>
                    <a:pt x="17550" y="19747"/>
                    <a:pt x="35100" y="25282"/>
                    <a:pt x="52649" y="25282"/>
                  </a:cubicBezTo>
                  <a:cubicBezTo>
                    <a:pt x="82117" y="25282"/>
                    <a:pt x="111584" y="9676"/>
                    <a:pt x="141050" y="9676"/>
                  </a:cubicBezTo>
                  <a:cubicBezTo>
                    <a:pt x="158598" y="9676"/>
                    <a:pt x="176145" y="15211"/>
                    <a:pt x="193691" y="32874"/>
                  </a:cubicBezTo>
                  <a:lnTo>
                    <a:pt x="193691" y="28456"/>
                  </a:lnTo>
                  <a:cubicBezTo>
                    <a:pt x="176479" y="11339"/>
                    <a:pt x="159266" y="5893"/>
                    <a:pt x="142052" y="5893"/>
                  </a:cubicBezTo>
                  <a:cubicBezTo>
                    <a:pt x="111923" y="5893"/>
                    <a:pt x="81792" y="22578"/>
                    <a:pt x="51661" y="22578"/>
                  </a:cubicBezTo>
                  <a:cubicBezTo>
                    <a:pt x="34441" y="22578"/>
                    <a:pt x="17220" y="1712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237350" y="1904350"/>
              <a:ext cx="4842300" cy="1094075"/>
            </a:xfrm>
            <a:custGeom>
              <a:avLst/>
              <a:gdLst/>
              <a:ahLst/>
              <a:cxnLst/>
              <a:rect l="l" t="t" r="r" b="b"/>
              <a:pathLst>
                <a:path w="193692" h="43763" extrusionOk="0">
                  <a:moveTo>
                    <a:pt x="157959" y="0"/>
                  </a:moveTo>
                  <a:cubicBezTo>
                    <a:pt x="117222" y="0"/>
                    <a:pt x="76480" y="41246"/>
                    <a:pt x="35738" y="41246"/>
                  </a:cubicBezTo>
                  <a:cubicBezTo>
                    <a:pt x="23825" y="41246"/>
                    <a:pt x="11913" y="37720"/>
                    <a:pt x="0" y="28606"/>
                  </a:cubicBezTo>
                  <a:lnTo>
                    <a:pt x="0" y="30690"/>
                  </a:lnTo>
                  <a:cubicBezTo>
                    <a:pt x="12155" y="40135"/>
                    <a:pt x="24310" y="43763"/>
                    <a:pt x="36465" y="43763"/>
                  </a:cubicBezTo>
                  <a:cubicBezTo>
                    <a:pt x="76723" y="43763"/>
                    <a:pt x="116979" y="3973"/>
                    <a:pt x="157231" y="3973"/>
                  </a:cubicBezTo>
                  <a:cubicBezTo>
                    <a:pt x="169385" y="3973"/>
                    <a:pt x="181538" y="7600"/>
                    <a:pt x="193691" y="17046"/>
                  </a:cubicBezTo>
                  <a:lnTo>
                    <a:pt x="193691" y="12640"/>
                  </a:lnTo>
                  <a:cubicBezTo>
                    <a:pt x="181781" y="3526"/>
                    <a:pt x="169870" y="0"/>
                    <a:pt x="1579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1237350" y="2597225"/>
              <a:ext cx="4842300" cy="848325"/>
            </a:xfrm>
            <a:custGeom>
              <a:avLst/>
              <a:gdLst/>
              <a:ahLst/>
              <a:cxnLst/>
              <a:rect l="l" t="t" r="r" b="b"/>
              <a:pathLst>
                <a:path w="193692" h="33933" extrusionOk="0">
                  <a:moveTo>
                    <a:pt x="152624" y="0"/>
                  </a:moveTo>
                  <a:cubicBezTo>
                    <a:pt x="115445" y="0"/>
                    <a:pt x="78263" y="31352"/>
                    <a:pt x="41080" y="31352"/>
                  </a:cubicBezTo>
                  <a:cubicBezTo>
                    <a:pt x="27387" y="31352"/>
                    <a:pt x="13694" y="27100"/>
                    <a:pt x="0" y="15465"/>
                  </a:cubicBezTo>
                  <a:lnTo>
                    <a:pt x="0" y="17548"/>
                  </a:lnTo>
                  <a:cubicBezTo>
                    <a:pt x="13960" y="29577"/>
                    <a:pt x="27920" y="33933"/>
                    <a:pt x="41879" y="33933"/>
                  </a:cubicBezTo>
                  <a:cubicBezTo>
                    <a:pt x="78527" y="33933"/>
                    <a:pt x="115174" y="3914"/>
                    <a:pt x="151818" y="3914"/>
                  </a:cubicBezTo>
                  <a:cubicBezTo>
                    <a:pt x="165776" y="3914"/>
                    <a:pt x="179734" y="8270"/>
                    <a:pt x="193691" y="20299"/>
                  </a:cubicBezTo>
                  <a:lnTo>
                    <a:pt x="193691" y="15881"/>
                  </a:lnTo>
                  <a:cubicBezTo>
                    <a:pt x="180003" y="4251"/>
                    <a:pt x="166314" y="0"/>
                    <a:pt x="152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5"/>
          <p:cNvSpPr txBox="1">
            <a:spLocks noGrp="1"/>
          </p:cNvSpPr>
          <p:nvPr>
            <p:ph type="title"/>
          </p:nvPr>
        </p:nvSpPr>
        <p:spPr>
          <a:xfrm>
            <a:off x="713400" y="445025"/>
            <a:ext cx="77172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3000"/>
              <a:buNone/>
              <a:defRPr>
                <a:solidFill>
                  <a:schemeClr val="lt2"/>
                </a:solidFill>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a:endParaRPr/>
          </a:p>
        </p:txBody>
      </p:sp>
      <p:sp>
        <p:nvSpPr>
          <p:cNvPr id="67" name="Google Shape;67;p5"/>
          <p:cNvSpPr txBox="1">
            <a:spLocks noGrp="1"/>
          </p:cNvSpPr>
          <p:nvPr>
            <p:ph type="body" idx="1"/>
          </p:nvPr>
        </p:nvSpPr>
        <p:spPr>
          <a:xfrm>
            <a:off x="1204950" y="2887325"/>
            <a:ext cx="3012600" cy="988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5"/>
          <p:cNvSpPr txBox="1">
            <a:spLocks noGrp="1"/>
          </p:cNvSpPr>
          <p:nvPr>
            <p:ph type="body" idx="2"/>
          </p:nvPr>
        </p:nvSpPr>
        <p:spPr>
          <a:xfrm>
            <a:off x="4926424" y="2887325"/>
            <a:ext cx="3012600" cy="988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5"/>
          <p:cNvSpPr txBox="1">
            <a:spLocks noGrp="1"/>
          </p:cNvSpPr>
          <p:nvPr>
            <p:ph type="title" idx="3"/>
          </p:nvPr>
        </p:nvSpPr>
        <p:spPr>
          <a:xfrm>
            <a:off x="1204950" y="2529475"/>
            <a:ext cx="3012600" cy="35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200" b="1">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0" name="Google Shape;70;p5"/>
          <p:cNvSpPr txBox="1">
            <a:spLocks noGrp="1"/>
          </p:cNvSpPr>
          <p:nvPr>
            <p:ph type="title" idx="4"/>
          </p:nvPr>
        </p:nvSpPr>
        <p:spPr>
          <a:xfrm>
            <a:off x="4926424" y="2529475"/>
            <a:ext cx="3012600" cy="35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200" b="1">
                <a:solidFill>
                  <a:schemeClr val="l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2665AD-D771-5927-7B4C-FAF51A2107B2}"/>
              </a:ext>
            </a:extLst>
          </p:cNvPr>
          <p:cNvSpPr>
            <a:spLocks noGrp="1"/>
          </p:cNvSpPr>
          <p:nvPr>
            <p:ph type="dt" sz="half" idx="10"/>
          </p:nvPr>
        </p:nvSpPr>
        <p:spPr/>
        <p:txBody>
          <a:bodyPr/>
          <a:lstStyle/>
          <a:p>
            <a:fld id="{EE68CA34-DE6A-46ED-8416-451D04236C5F}" type="datetimeFigureOut">
              <a:rPr lang="en-US" smtClean="0"/>
              <a:t>11/29/2022</a:t>
            </a:fld>
            <a:endParaRPr lang="en-US"/>
          </a:p>
        </p:txBody>
      </p:sp>
      <p:sp>
        <p:nvSpPr>
          <p:cNvPr id="3" name="Footer Placeholder 2">
            <a:extLst>
              <a:ext uri="{FF2B5EF4-FFF2-40B4-BE49-F238E27FC236}">
                <a16:creationId xmlns:a16="http://schemas.microsoft.com/office/drawing/2014/main" id="{7D490A53-1E64-B4D8-D411-21276AD19F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D47AED-5A83-F695-98E2-B078A5E6CB95}"/>
              </a:ext>
            </a:extLst>
          </p:cNvPr>
          <p:cNvSpPr>
            <a:spLocks noGrp="1"/>
          </p:cNvSpPr>
          <p:nvPr>
            <p:ph type="sldNum" sz="quarter" idx="12"/>
          </p:nvPr>
        </p:nvSpPr>
        <p:spPr/>
        <p:txBody>
          <a:bodyPr/>
          <a:lstStyle/>
          <a:p>
            <a:fld id="{57241DED-0D01-4B16-98C1-6B0D294C74C3}" type="slidenum">
              <a:rPr lang="en-US" smtClean="0"/>
              <a:t>‹#›</a:t>
            </a:fld>
            <a:endParaRPr lang="en-US"/>
          </a:p>
        </p:txBody>
      </p:sp>
    </p:spTree>
    <p:extLst>
      <p:ext uri="{BB962C8B-B14F-4D97-AF65-F5344CB8AC3E}">
        <p14:creationId xmlns:p14="http://schemas.microsoft.com/office/powerpoint/2010/main" val="1252047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43C8-9505-07AB-46E4-62D28ACE16D6}"/>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99751F-2091-B7B6-0063-A2F197C56B61}"/>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73351-70A6-FAE7-AFB8-087FC6E5295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9AE525-E526-AE24-45F6-235C18B8296B}"/>
              </a:ext>
            </a:extLst>
          </p:cNvPr>
          <p:cNvSpPr>
            <a:spLocks noGrp="1"/>
          </p:cNvSpPr>
          <p:nvPr>
            <p:ph type="dt" sz="half" idx="10"/>
          </p:nvPr>
        </p:nvSpPr>
        <p:spPr/>
        <p:txBody>
          <a:bodyPr/>
          <a:lstStyle/>
          <a:p>
            <a:fld id="{EE68CA34-DE6A-46ED-8416-451D04236C5F}" type="datetimeFigureOut">
              <a:rPr lang="en-US" smtClean="0"/>
              <a:t>11/29/2022</a:t>
            </a:fld>
            <a:endParaRPr lang="en-US"/>
          </a:p>
        </p:txBody>
      </p:sp>
      <p:sp>
        <p:nvSpPr>
          <p:cNvPr id="6" name="Footer Placeholder 5">
            <a:extLst>
              <a:ext uri="{FF2B5EF4-FFF2-40B4-BE49-F238E27FC236}">
                <a16:creationId xmlns:a16="http://schemas.microsoft.com/office/drawing/2014/main" id="{61425EF5-F06E-CB61-1ABF-6D9463A80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4BA96-2C93-E6CC-2596-E6A1DC6B851D}"/>
              </a:ext>
            </a:extLst>
          </p:cNvPr>
          <p:cNvSpPr>
            <a:spLocks noGrp="1"/>
          </p:cNvSpPr>
          <p:nvPr>
            <p:ph type="sldNum" sz="quarter" idx="12"/>
          </p:nvPr>
        </p:nvSpPr>
        <p:spPr/>
        <p:txBody>
          <a:bodyPr/>
          <a:lstStyle/>
          <a:p>
            <a:fld id="{57241DED-0D01-4B16-98C1-6B0D294C74C3}" type="slidenum">
              <a:rPr lang="en-US" smtClean="0"/>
              <a:t>‹#›</a:t>
            </a:fld>
            <a:endParaRPr lang="en-US"/>
          </a:p>
        </p:txBody>
      </p:sp>
    </p:spTree>
    <p:extLst>
      <p:ext uri="{BB962C8B-B14F-4D97-AF65-F5344CB8AC3E}">
        <p14:creationId xmlns:p14="http://schemas.microsoft.com/office/powerpoint/2010/main" val="342178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5269-63C7-D859-1785-92B4B1B5AF4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AADD06-85ED-59D6-6774-C03813ECF6CC}"/>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70CD70-7928-CE5B-D236-6257E0EEED28}"/>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2FBA62-3EB6-776D-9E1E-FB2414C645A4}"/>
              </a:ext>
            </a:extLst>
          </p:cNvPr>
          <p:cNvSpPr>
            <a:spLocks noGrp="1"/>
          </p:cNvSpPr>
          <p:nvPr>
            <p:ph type="dt" sz="half" idx="10"/>
          </p:nvPr>
        </p:nvSpPr>
        <p:spPr/>
        <p:txBody>
          <a:bodyPr/>
          <a:lstStyle/>
          <a:p>
            <a:fld id="{EE68CA34-DE6A-46ED-8416-451D04236C5F}" type="datetimeFigureOut">
              <a:rPr lang="en-US" smtClean="0"/>
              <a:t>11/29/2022</a:t>
            </a:fld>
            <a:endParaRPr lang="en-US"/>
          </a:p>
        </p:txBody>
      </p:sp>
      <p:sp>
        <p:nvSpPr>
          <p:cNvPr id="6" name="Footer Placeholder 5">
            <a:extLst>
              <a:ext uri="{FF2B5EF4-FFF2-40B4-BE49-F238E27FC236}">
                <a16:creationId xmlns:a16="http://schemas.microsoft.com/office/drawing/2014/main" id="{576185A2-B95C-6DBF-2CEA-3DFB25CAA4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D4273-A60F-56F4-71FB-E9E7C5087106}"/>
              </a:ext>
            </a:extLst>
          </p:cNvPr>
          <p:cNvSpPr>
            <a:spLocks noGrp="1"/>
          </p:cNvSpPr>
          <p:nvPr>
            <p:ph type="sldNum" sz="quarter" idx="12"/>
          </p:nvPr>
        </p:nvSpPr>
        <p:spPr/>
        <p:txBody>
          <a:bodyPr/>
          <a:lstStyle/>
          <a:p>
            <a:fld id="{57241DED-0D01-4B16-98C1-6B0D294C74C3}" type="slidenum">
              <a:rPr lang="en-US" smtClean="0"/>
              <a:t>‹#›</a:t>
            </a:fld>
            <a:endParaRPr lang="en-US"/>
          </a:p>
        </p:txBody>
      </p:sp>
    </p:spTree>
    <p:extLst>
      <p:ext uri="{BB962C8B-B14F-4D97-AF65-F5344CB8AC3E}">
        <p14:creationId xmlns:p14="http://schemas.microsoft.com/office/powerpoint/2010/main" val="2338391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6244-054B-557D-35D7-A32B1D5D86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E6CE3-2C5F-5098-B8BD-6A0212E402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930A6-73DC-32F0-20EF-B8626FDF0200}"/>
              </a:ext>
            </a:extLst>
          </p:cNvPr>
          <p:cNvSpPr>
            <a:spLocks noGrp="1"/>
          </p:cNvSpPr>
          <p:nvPr>
            <p:ph type="dt" sz="half" idx="10"/>
          </p:nvPr>
        </p:nvSpPr>
        <p:spPr/>
        <p:txBody>
          <a:bodyPr/>
          <a:lstStyle/>
          <a:p>
            <a:fld id="{EE68CA34-DE6A-46ED-8416-451D04236C5F}" type="datetimeFigureOut">
              <a:rPr lang="en-US" smtClean="0"/>
              <a:t>11/29/2022</a:t>
            </a:fld>
            <a:endParaRPr lang="en-US"/>
          </a:p>
        </p:txBody>
      </p:sp>
      <p:sp>
        <p:nvSpPr>
          <p:cNvPr id="5" name="Footer Placeholder 4">
            <a:extLst>
              <a:ext uri="{FF2B5EF4-FFF2-40B4-BE49-F238E27FC236}">
                <a16:creationId xmlns:a16="http://schemas.microsoft.com/office/drawing/2014/main" id="{7A280A25-1FB5-0C4A-865F-9986E6B05F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37174-3DE7-CC7B-0AC0-6D435C255755}"/>
              </a:ext>
            </a:extLst>
          </p:cNvPr>
          <p:cNvSpPr>
            <a:spLocks noGrp="1"/>
          </p:cNvSpPr>
          <p:nvPr>
            <p:ph type="sldNum" sz="quarter" idx="12"/>
          </p:nvPr>
        </p:nvSpPr>
        <p:spPr/>
        <p:txBody>
          <a:bodyPr/>
          <a:lstStyle/>
          <a:p>
            <a:fld id="{57241DED-0D01-4B16-98C1-6B0D294C74C3}" type="slidenum">
              <a:rPr lang="en-US" smtClean="0"/>
              <a:t>‹#›</a:t>
            </a:fld>
            <a:endParaRPr lang="en-US"/>
          </a:p>
        </p:txBody>
      </p:sp>
    </p:spTree>
    <p:extLst>
      <p:ext uri="{BB962C8B-B14F-4D97-AF65-F5344CB8AC3E}">
        <p14:creationId xmlns:p14="http://schemas.microsoft.com/office/powerpoint/2010/main" val="17918701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2F6FCD-C2D2-557C-AF68-EC31D7B63508}"/>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FA713E-632D-BE2C-B059-DCC06323865E}"/>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AC709-9C17-6EB9-EBF2-FC3C710611DE}"/>
              </a:ext>
            </a:extLst>
          </p:cNvPr>
          <p:cNvSpPr>
            <a:spLocks noGrp="1"/>
          </p:cNvSpPr>
          <p:nvPr>
            <p:ph type="dt" sz="half" idx="10"/>
          </p:nvPr>
        </p:nvSpPr>
        <p:spPr/>
        <p:txBody>
          <a:bodyPr/>
          <a:lstStyle/>
          <a:p>
            <a:fld id="{EE68CA34-DE6A-46ED-8416-451D04236C5F}" type="datetimeFigureOut">
              <a:rPr lang="en-US" smtClean="0"/>
              <a:t>11/29/2022</a:t>
            </a:fld>
            <a:endParaRPr lang="en-US"/>
          </a:p>
        </p:txBody>
      </p:sp>
      <p:sp>
        <p:nvSpPr>
          <p:cNvPr id="5" name="Footer Placeholder 4">
            <a:extLst>
              <a:ext uri="{FF2B5EF4-FFF2-40B4-BE49-F238E27FC236}">
                <a16:creationId xmlns:a16="http://schemas.microsoft.com/office/drawing/2014/main" id="{6F440E28-B327-AF30-2858-48A4843BC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1381A-9ECB-B0F2-A55F-AC6E9BB5CE5A}"/>
              </a:ext>
            </a:extLst>
          </p:cNvPr>
          <p:cNvSpPr>
            <a:spLocks noGrp="1"/>
          </p:cNvSpPr>
          <p:nvPr>
            <p:ph type="sldNum" sz="quarter" idx="12"/>
          </p:nvPr>
        </p:nvSpPr>
        <p:spPr/>
        <p:txBody>
          <a:bodyPr/>
          <a:lstStyle/>
          <a:p>
            <a:fld id="{57241DED-0D01-4B16-98C1-6B0D294C74C3}" type="slidenum">
              <a:rPr lang="en-US" smtClean="0"/>
              <a:t>‹#›</a:t>
            </a:fld>
            <a:endParaRPr lang="en-US"/>
          </a:p>
        </p:txBody>
      </p:sp>
    </p:spTree>
    <p:extLst>
      <p:ext uri="{BB962C8B-B14F-4D97-AF65-F5344CB8AC3E}">
        <p14:creationId xmlns:p14="http://schemas.microsoft.com/office/powerpoint/2010/main" val="2050117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grpSp>
        <p:nvGrpSpPr>
          <p:cNvPr id="72" name="Google Shape;72;p6"/>
          <p:cNvGrpSpPr/>
          <p:nvPr/>
        </p:nvGrpSpPr>
        <p:grpSpPr>
          <a:xfrm>
            <a:off x="-171" y="228600"/>
            <a:ext cx="8972722" cy="4914900"/>
            <a:chOff x="1237350" y="1268900"/>
            <a:chExt cx="4842300" cy="3159175"/>
          </a:xfrm>
        </p:grpSpPr>
        <p:sp>
          <p:nvSpPr>
            <p:cNvPr id="73" name="Google Shape;73;p6"/>
            <p:cNvSpPr/>
            <p:nvPr/>
          </p:nvSpPr>
          <p:spPr>
            <a:xfrm>
              <a:off x="1237350" y="1268900"/>
              <a:ext cx="4842300" cy="1396825"/>
            </a:xfrm>
            <a:custGeom>
              <a:avLst/>
              <a:gdLst/>
              <a:ahLst/>
              <a:cxnLst/>
              <a:rect l="l" t="t" r="r" b="b"/>
              <a:pathLst>
                <a:path w="193692" h="55873" extrusionOk="0">
                  <a:moveTo>
                    <a:pt x="162416" y="1"/>
                  </a:moveTo>
                  <a:cubicBezTo>
                    <a:pt x="118710" y="1"/>
                    <a:pt x="74999" y="50939"/>
                    <a:pt x="31288" y="50939"/>
                  </a:cubicBezTo>
                  <a:cubicBezTo>
                    <a:pt x="20859" y="50939"/>
                    <a:pt x="10429" y="48039"/>
                    <a:pt x="0" y="40856"/>
                  </a:cubicBezTo>
                  <a:lnTo>
                    <a:pt x="0" y="45023"/>
                  </a:lnTo>
                  <a:cubicBezTo>
                    <a:pt x="10884" y="52780"/>
                    <a:pt x="21768" y="55872"/>
                    <a:pt x="32651" y="55872"/>
                  </a:cubicBezTo>
                  <a:cubicBezTo>
                    <a:pt x="75449" y="55872"/>
                    <a:pt x="118246" y="8059"/>
                    <a:pt x="161038" y="8059"/>
                  </a:cubicBezTo>
                  <a:cubicBezTo>
                    <a:pt x="171923" y="8059"/>
                    <a:pt x="182807" y="11153"/>
                    <a:pt x="193691" y="18913"/>
                  </a:cubicBezTo>
                  <a:lnTo>
                    <a:pt x="193691" y="10079"/>
                  </a:lnTo>
                  <a:cubicBezTo>
                    <a:pt x="183266" y="2899"/>
                    <a:pt x="172841" y="1"/>
                    <a:pt x="162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1237350" y="2135750"/>
              <a:ext cx="4842300" cy="1148075"/>
            </a:xfrm>
            <a:custGeom>
              <a:avLst/>
              <a:gdLst/>
              <a:ahLst/>
              <a:cxnLst/>
              <a:rect l="l" t="t" r="r" b="b"/>
              <a:pathLst>
                <a:path w="193692" h="45923" extrusionOk="0">
                  <a:moveTo>
                    <a:pt x="156236" y="0"/>
                  </a:moveTo>
                  <a:cubicBezTo>
                    <a:pt x="116645" y="0"/>
                    <a:pt x="77050" y="37862"/>
                    <a:pt x="37454" y="37862"/>
                  </a:cubicBezTo>
                  <a:cubicBezTo>
                    <a:pt x="24970" y="37862"/>
                    <a:pt x="12485" y="34098"/>
                    <a:pt x="0" y="24196"/>
                  </a:cubicBezTo>
                  <a:lnTo>
                    <a:pt x="0" y="30780"/>
                  </a:lnTo>
                  <a:cubicBezTo>
                    <a:pt x="13293" y="41830"/>
                    <a:pt x="26585" y="45923"/>
                    <a:pt x="39878" y="45923"/>
                  </a:cubicBezTo>
                  <a:cubicBezTo>
                    <a:pt x="77860" y="45923"/>
                    <a:pt x="115841" y="12507"/>
                    <a:pt x="153820" y="12507"/>
                  </a:cubicBezTo>
                  <a:cubicBezTo>
                    <a:pt x="167111" y="12507"/>
                    <a:pt x="180401" y="16599"/>
                    <a:pt x="193691" y="27649"/>
                  </a:cubicBezTo>
                  <a:lnTo>
                    <a:pt x="193691" y="13671"/>
                  </a:lnTo>
                  <a:cubicBezTo>
                    <a:pt x="181207" y="3765"/>
                    <a:pt x="168721" y="0"/>
                    <a:pt x="156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1237350" y="3131375"/>
              <a:ext cx="4842300" cy="1005300"/>
            </a:xfrm>
            <a:custGeom>
              <a:avLst/>
              <a:gdLst/>
              <a:ahLst/>
              <a:cxnLst/>
              <a:rect l="l" t="t" r="r" b="b"/>
              <a:pathLst>
                <a:path w="193692" h="40212" extrusionOk="0">
                  <a:moveTo>
                    <a:pt x="148051" y="1"/>
                  </a:moveTo>
                  <a:cubicBezTo>
                    <a:pt x="113918" y="1"/>
                    <a:pt x="79783" y="24261"/>
                    <a:pt x="45647" y="24261"/>
                  </a:cubicBezTo>
                  <a:cubicBezTo>
                    <a:pt x="30431" y="24261"/>
                    <a:pt x="15216" y="19441"/>
                    <a:pt x="0" y="5505"/>
                  </a:cubicBezTo>
                  <a:lnTo>
                    <a:pt x="0" y="15601"/>
                  </a:lnTo>
                  <a:cubicBezTo>
                    <a:pt x="16688" y="31864"/>
                    <a:pt x="33375" y="37161"/>
                    <a:pt x="50062" y="37161"/>
                  </a:cubicBezTo>
                  <a:cubicBezTo>
                    <a:pt x="81255" y="37161"/>
                    <a:pt x="112446" y="18652"/>
                    <a:pt x="143636" y="18652"/>
                  </a:cubicBezTo>
                  <a:cubicBezTo>
                    <a:pt x="160322" y="18652"/>
                    <a:pt x="177007" y="23949"/>
                    <a:pt x="193691" y="40212"/>
                  </a:cubicBezTo>
                  <a:lnTo>
                    <a:pt x="193691" y="18756"/>
                  </a:lnTo>
                  <a:cubicBezTo>
                    <a:pt x="178478" y="4820"/>
                    <a:pt x="163265" y="1"/>
                    <a:pt x="1480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1237350" y="1671475"/>
              <a:ext cx="4842300" cy="1180825"/>
            </a:xfrm>
            <a:custGeom>
              <a:avLst/>
              <a:gdLst/>
              <a:ahLst/>
              <a:cxnLst/>
              <a:rect l="l" t="t" r="r" b="b"/>
              <a:pathLst>
                <a:path w="193692" h="47233" extrusionOk="0">
                  <a:moveTo>
                    <a:pt x="159639" y="1"/>
                  </a:moveTo>
                  <a:cubicBezTo>
                    <a:pt x="117784" y="1"/>
                    <a:pt x="75925" y="44736"/>
                    <a:pt x="34065" y="44736"/>
                  </a:cubicBezTo>
                  <a:cubicBezTo>
                    <a:pt x="22710" y="44736"/>
                    <a:pt x="11355" y="41445"/>
                    <a:pt x="0" y="33076"/>
                  </a:cubicBezTo>
                  <a:lnTo>
                    <a:pt x="0" y="35159"/>
                  </a:lnTo>
                  <a:cubicBezTo>
                    <a:pt x="11591" y="43841"/>
                    <a:pt x="23182" y="47233"/>
                    <a:pt x="34773" y="47233"/>
                  </a:cubicBezTo>
                  <a:cubicBezTo>
                    <a:pt x="76159" y="47233"/>
                    <a:pt x="117543" y="4000"/>
                    <a:pt x="158923" y="4000"/>
                  </a:cubicBezTo>
                  <a:cubicBezTo>
                    <a:pt x="170513" y="4000"/>
                    <a:pt x="182102" y="7392"/>
                    <a:pt x="193691" y="16074"/>
                  </a:cubicBezTo>
                  <a:lnTo>
                    <a:pt x="193691" y="11656"/>
                  </a:lnTo>
                  <a:cubicBezTo>
                    <a:pt x="182341" y="3291"/>
                    <a:pt x="170990" y="1"/>
                    <a:pt x="159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1237350" y="2958500"/>
              <a:ext cx="4842300" cy="727800"/>
            </a:xfrm>
            <a:custGeom>
              <a:avLst/>
              <a:gdLst/>
              <a:ahLst/>
              <a:cxnLst/>
              <a:rect l="l" t="t" r="r" b="b"/>
              <a:pathLst>
                <a:path w="193692" h="29112" extrusionOk="0">
                  <a:moveTo>
                    <a:pt x="149573" y="0"/>
                  </a:moveTo>
                  <a:cubicBezTo>
                    <a:pt x="114421" y="0"/>
                    <a:pt x="79271" y="26494"/>
                    <a:pt x="44118" y="26494"/>
                  </a:cubicBezTo>
                  <a:cubicBezTo>
                    <a:pt x="29413" y="26494"/>
                    <a:pt x="14707" y="21858"/>
                    <a:pt x="0" y="8705"/>
                  </a:cubicBezTo>
                  <a:lnTo>
                    <a:pt x="0" y="10789"/>
                  </a:lnTo>
                  <a:cubicBezTo>
                    <a:pt x="14989" y="24373"/>
                    <a:pt x="29977" y="29112"/>
                    <a:pt x="44965" y="29112"/>
                  </a:cubicBezTo>
                  <a:cubicBezTo>
                    <a:pt x="79556" y="29112"/>
                    <a:pt x="114146" y="3872"/>
                    <a:pt x="148733" y="3872"/>
                  </a:cubicBezTo>
                  <a:cubicBezTo>
                    <a:pt x="163719" y="3872"/>
                    <a:pt x="178706" y="8611"/>
                    <a:pt x="193691" y="22195"/>
                  </a:cubicBezTo>
                  <a:lnTo>
                    <a:pt x="193691" y="17790"/>
                  </a:lnTo>
                  <a:cubicBezTo>
                    <a:pt x="178985" y="4637"/>
                    <a:pt x="164279" y="0"/>
                    <a:pt x="1495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1237350" y="3606225"/>
              <a:ext cx="4842300" cy="821850"/>
            </a:xfrm>
            <a:custGeom>
              <a:avLst/>
              <a:gdLst/>
              <a:ahLst/>
              <a:cxnLst/>
              <a:rect l="l" t="t" r="r" b="b"/>
              <a:pathLst>
                <a:path w="193692" h="32874" extrusionOk="0">
                  <a:moveTo>
                    <a:pt x="0" y="1"/>
                  </a:moveTo>
                  <a:lnTo>
                    <a:pt x="0" y="2084"/>
                  </a:lnTo>
                  <a:cubicBezTo>
                    <a:pt x="17550" y="19747"/>
                    <a:pt x="35100" y="25282"/>
                    <a:pt x="52649" y="25282"/>
                  </a:cubicBezTo>
                  <a:cubicBezTo>
                    <a:pt x="82117" y="25282"/>
                    <a:pt x="111584" y="9676"/>
                    <a:pt x="141050" y="9676"/>
                  </a:cubicBezTo>
                  <a:cubicBezTo>
                    <a:pt x="158598" y="9676"/>
                    <a:pt x="176145" y="15211"/>
                    <a:pt x="193691" y="32874"/>
                  </a:cubicBezTo>
                  <a:lnTo>
                    <a:pt x="193691" y="28456"/>
                  </a:lnTo>
                  <a:cubicBezTo>
                    <a:pt x="176479" y="11339"/>
                    <a:pt x="159266" y="5893"/>
                    <a:pt x="142052" y="5893"/>
                  </a:cubicBezTo>
                  <a:cubicBezTo>
                    <a:pt x="111923" y="5893"/>
                    <a:pt x="81792" y="22578"/>
                    <a:pt x="51661" y="22578"/>
                  </a:cubicBezTo>
                  <a:cubicBezTo>
                    <a:pt x="34441" y="22578"/>
                    <a:pt x="17220" y="1712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1237350" y="1904350"/>
              <a:ext cx="4842300" cy="1094075"/>
            </a:xfrm>
            <a:custGeom>
              <a:avLst/>
              <a:gdLst/>
              <a:ahLst/>
              <a:cxnLst/>
              <a:rect l="l" t="t" r="r" b="b"/>
              <a:pathLst>
                <a:path w="193692" h="43763" extrusionOk="0">
                  <a:moveTo>
                    <a:pt x="157959" y="0"/>
                  </a:moveTo>
                  <a:cubicBezTo>
                    <a:pt x="117222" y="0"/>
                    <a:pt x="76480" y="41246"/>
                    <a:pt x="35738" y="41246"/>
                  </a:cubicBezTo>
                  <a:cubicBezTo>
                    <a:pt x="23825" y="41246"/>
                    <a:pt x="11913" y="37720"/>
                    <a:pt x="0" y="28606"/>
                  </a:cubicBezTo>
                  <a:lnTo>
                    <a:pt x="0" y="30690"/>
                  </a:lnTo>
                  <a:cubicBezTo>
                    <a:pt x="12155" y="40135"/>
                    <a:pt x="24310" y="43763"/>
                    <a:pt x="36465" y="43763"/>
                  </a:cubicBezTo>
                  <a:cubicBezTo>
                    <a:pt x="76723" y="43763"/>
                    <a:pt x="116979" y="3973"/>
                    <a:pt x="157231" y="3973"/>
                  </a:cubicBezTo>
                  <a:cubicBezTo>
                    <a:pt x="169385" y="3973"/>
                    <a:pt x="181538" y="7600"/>
                    <a:pt x="193691" y="17046"/>
                  </a:cubicBezTo>
                  <a:lnTo>
                    <a:pt x="193691" y="12640"/>
                  </a:lnTo>
                  <a:cubicBezTo>
                    <a:pt x="181781" y="3526"/>
                    <a:pt x="169870" y="0"/>
                    <a:pt x="1579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1237350" y="2597225"/>
              <a:ext cx="4842300" cy="848325"/>
            </a:xfrm>
            <a:custGeom>
              <a:avLst/>
              <a:gdLst/>
              <a:ahLst/>
              <a:cxnLst/>
              <a:rect l="l" t="t" r="r" b="b"/>
              <a:pathLst>
                <a:path w="193692" h="33933" extrusionOk="0">
                  <a:moveTo>
                    <a:pt x="152624" y="0"/>
                  </a:moveTo>
                  <a:cubicBezTo>
                    <a:pt x="115445" y="0"/>
                    <a:pt x="78263" y="31352"/>
                    <a:pt x="41080" y="31352"/>
                  </a:cubicBezTo>
                  <a:cubicBezTo>
                    <a:pt x="27387" y="31352"/>
                    <a:pt x="13694" y="27100"/>
                    <a:pt x="0" y="15465"/>
                  </a:cubicBezTo>
                  <a:lnTo>
                    <a:pt x="0" y="17548"/>
                  </a:lnTo>
                  <a:cubicBezTo>
                    <a:pt x="13960" y="29577"/>
                    <a:pt x="27920" y="33933"/>
                    <a:pt x="41879" y="33933"/>
                  </a:cubicBezTo>
                  <a:cubicBezTo>
                    <a:pt x="78527" y="33933"/>
                    <a:pt x="115174" y="3914"/>
                    <a:pt x="151818" y="3914"/>
                  </a:cubicBezTo>
                  <a:cubicBezTo>
                    <a:pt x="165776" y="3914"/>
                    <a:pt x="179734" y="8270"/>
                    <a:pt x="193691" y="20299"/>
                  </a:cubicBezTo>
                  <a:lnTo>
                    <a:pt x="193691" y="15881"/>
                  </a:lnTo>
                  <a:cubicBezTo>
                    <a:pt x="180003" y="4251"/>
                    <a:pt x="166314" y="0"/>
                    <a:pt x="152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6"/>
          <p:cNvSpPr txBox="1">
            <a:spLocks noGrp="1"/>
          </p:cNvSpPr>
          <p:nvPr>
            <p:ph type="title"/>
          </p:nvPr>
        </p:nvSpPr>
        <p:spPr>
          <a:xfrm>
            <a:off x="758775" y="445025"/>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5"/>
              </a:buClr>
              <a:buSzPts val="3000"/>
              <a:buNone/>
              <a:defRPr>
                <a:solidFill>
                  <a:schemeClr val="lt2"/>
                </a:solidFill>
              </a:defRPr>
            </a:lvl1pPr>
            <a:lvl2pPr lvl="1">
              <a:spcBef>
                <a:spcPts val="0"/>
              </a:spcBef>
              <a:spcAft>
                <a:spcPts val="0"/>
              </a:spcAft>
              <a:buClr>
                <a:schemeClr val="accent5"/>
              </a:buClr>
              <a:buSzPts val="3000"/>
              <a:buNone/>
              <a:defRPr>
                <a:solidFill>
                  <a:schemeClr val="accent5"/>
                </a:solidFill>
              </a:defRPr>
            </a:lvl2pPr>
            <a:lvl3pPr lvl="2">
              <a:spcBef>
                <a:spcPts val="0"/>
              </a:spcBef>
              <a:spcAft>
                <a:spcPts val="0"/>
              </a:spcAft>
              <a:buClr>
                <a:schemeClr val="accent5"/>
              </a:buClr>
              <a:buSzPts val="3000"/>
              <a:buNone/>
              <a:defRPr>
                <a:solidFill>
                  <a:schemeClr val="accent5"/>
                </a:solidFill>
              </a:defRPr>
            </a:lvl3pPr>
            <a:lvl4pPr lvl="3">
              <a:spcBef>
                <a:spcPts val="0"/>
              </a:spcBef>
              <a:spcAft>
                <a:spcPts val="0"/>
              </a:spcAft>
              <a:buClr>
                <a:schemeClr val="accent5"/>
              </a:buClr>
              <a:buSzPts val="3000"/>
              <a:buNone/>
              <a:defRPr>
                <a:solidFill>
                  <a:schemeClr val="accent5"/>
                </a:solidFill>
              </a:defRPr>
            </a:lvl4pPr>
            <a:lvl5pPr lvl="4">
              <a:spcBef>
                <a:spcPts val="0"/>
              </a:spcBef>
              <a:spcAft>
                <a:spcPts val="0"/>
              </a:spcAft>
              <a:buClr>
                <a:schemeClr val="accent5"/>
              </a:buClr>
              <a:buSzPts val="3000"/>
              <a:buNone/>
              <a:defRPr>
                <a:solidFill>
                  <a:schemeClr val="accent5"/>
                </a:solidFill>
              </a:defRPr>
            </a:lvl5pPr>
            <a:lvl6pPr lvl="5">
              <a:spcBef>
                <a:spcPts val="0"/>
              </a:spcBef>
              <a:spcAft>
                <a:spcPts val="0"/>
              </a:spcAft>
              <a:buClr>
                <a:schemeClr val="accent5"/>
              </a:buClr>
              <a:buSzPts val="3000"/>
              <a:buNone/>
              <a:defRPr>
                <a:solidFill>
                  <a:schemeClr val="accent5"/>
                </a:solidFill>
              </a:defRPr>
            </a:lvl6pPr>
            <a:lvl7pPr lvl="6">
              <a:spcBef>
                <a:spcPts val="0"/>
              </a:spcBef>
              <a:spcAft>
                <a:spcPts val="0"/>
              </a:spcAft>
              <a:buClr>
                <a:schemeClr val="accent5"/>
              </a:buClr>
              <a:buSzPts val="3000"/>
              <a:buNone/>
              <a:defRPr>
                <a:solidFill>
                  <a:schemeClr val="accent5"/>
                </a:solidFill>
              </a:defRPr>
            </a:lvl7pPr>
            <a:lvl8pPr lvl="7">
              <a:spcBef>
                <a:spcPts val="0"/>
              </a:spcBef>
              <a:spcAft>
                <a:spcPts val="0"/>
              </a:spcAft>
              <a:buClr>
                <a:schemeClr val="accent5"/>
              </a:buClr>
              <a:buSzPts val="3000"/>
              <a:buNone/>
              <a:defRPr>
                <a:solidFill>
                  <a:schemeClr val="accent5"/>
                </a:solidFill>
              </a:defRPr>
            </a:lvl8pPr>
            <a:lvl9pPr lvl="8">
              <a:spcBef>
                <a:spcPts val="0"/>
              </a:spcBef>
              <a:spcAft>
                <a:spcPts val="0"/>
              </a:spcAft>
              <a:buClr>
                <a:schemeClr val="accent5"/>
              </a:buClr>
              <a:buSzPts val="3000"/>
              <a:buNone/>
              <a:defRPr>
                <a:solidFill>
                  <a:schemeClr val="accent5"/>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grpSp>
        <p:nvGrpSpPr>
          <p:cNvPr id="130" name="Google Shape;130;p9"/>
          <p:cNvGrpSpPr/>
          <p:nvPr/>
        </p:nvGrpSpPr>
        <p:grpSpPr>
          <a:xfrm>
            <a:off x="0" y="32681"/>
            <a:ext cx="9043792" cy="5110819"/>
            <a:chOff x="1237350" y="1268900"/>
            <a:chExt cx="4842300" cy="3159175"/>
          </a:xfrm>
        </p:grpSpPr>
        <p:sp>
          <p:nvSpPr>
            <p:cNvPr id="131" name="Google Shape;131;p9"/>
            <p:cNvSpPr/>
            <p:nvPr/>
          </p:nvSpPr>
          <p:spPr>
            <a:xfrm>
              <a:off x="1237350" y="1268900"/>
              <a:ext cx="4842300" cy="1396825"/>
            </a:xfrm>
            <a:custGeom>
              <a:avLst/>
              <a:gdLst/>
              <a:ahLst/>
              <a:cxnLst/>
              <a:rect l="l" t="t" r="r" b="b"/>
              <a:pathLst>
                <a:path w="193692" h="55873" extrusionOk="0">
                  <a:moveTo>
                    <a:pt x="162416" y="1"/>
                  </a:moveTo>
                  <a:cubicBezTo>
                    <a:pt x="118710" y="1"/>
                    <a:pt x="74999" y="50939"/>
                    <a:pt x="31288" y="50939"/>
                  </a:cubicBezTo>
                  <a:cubicBezTo>
                    <a:pt x="20859" y="50939"/>
                    <a:pt x="10429" y="48039"/>
                    <a:pt x="0" y="40856"/>
                  </a:cubicBezTo>
                  <a:lnTo>
                    <a:pt x="0" y="45023"/>
                  </a:lnTo>
                  <a:cubicBezTo>
                    <a:pt x="10884" y="52780"/>
                    <a:pt x="21768" y="55872"/>
                    <a:pt x="32651" y="55872"/>
                  </a:cubicBezTo>
                  <a:cubicBezTo>
                    <a:pt x="75449" y="55872"/>
                    <a:pt x="118246" y="8059"/>
                    <a:pt x="161038" y="8059"/>
                  </a:cubicBezTo>
                  <a:cubicBezTo>
                    <a:pt x="171923" y="8059"/>
                    <a:pt x="182807" y="11153"/>
                    <a:pt x="193691" y="18913"/>
                  </a:cubicBezTo>
                  <a:lnTo>
                    <a:pt x="193691" y="10079"/>
                  </a:lnTo>
                  <a:cubicBezTo>
                    <a:pt x="183266" y="2899"/>
                    <a:pt x="172841" y="1"/>
                    <a:pt x="162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1237350" y="2135750"/>
              <a:ext cx="4842300" cy="1148075"/>
            </a:xfrm>
            <a:custGeom>
              <a:avLst/>
              <a:gdLst/>
              <a:ahLst/>
              <a:cxnLst/>
              <a:rect l="l" t="t" r="r" b="b"/>
              <a:pathLst>
                <a:path w="193692" h="45923" extrusionOk="0">
                  <a:moveTo>
                    <a:pt x="156236" y="0"/>
                  </a:moveTo>
                  <a:cubicBezTo>
                    <a:pt x="116645" y="0"/>
                    <a:pt x="77050" y="37862"/>
                    <a:pt x="37454" y="37862"/>
                  </a:cubicBezTo>
                  <a:cubicBezTo>
                    <a:pt x="24970" y="37862"/>
                    <a:pt x="12485" y="34098"/>
                    <a:pt x="0" y="24196"/>
                  </a:cubicBezTo>
                  <a:lnTo>
                    <a:pt x="0" y="30780"/>
                  </a:lnTo>
                  <a:cubicBezTo>
                    <a:pt x="13293" y="41830"/>
                    <a:pt x="26585" y="45923"/>
                    <a:pt x="39878" y="45923"/>
                  </a:cubicBezTo>
                  <a:cubicBezTo>
                    <a:pt x="77860" y="45923"/>
                    <a:pt x="115841" y="12507"/>
                    <a:pt x="153820" y="12507"/>
                  </a:cubicBezTo>
                  <a:cubicBezTo>
                    <a:pt x="167111" y="12507"/>
                    <a:pt x="180401" y="16599"/>
                    <a:pt x="193691" y="27649"/>
                  </a:cubicBezTo>
                  <a:lnTo>
                    <a:pt x="193691" y="13671"/>
                  </a:lnTo>
                  <a:cubicBezTo>
                    <a:pt x="181207" y="3765"/>
                    <a:pt x="168721" y="0"/>
                    <a:pt x="156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1237350" y="3131375"/>
              <a:ext cx="4842300" cy="1005300"/>
            </a:xfrm>
            <a:custGeom>
              <a:avLst/>
              <a:gdLst/>
              <a:ahLst/>
              <a:cxnLst/>
              <a:rect l="l" t="t" r="r" b="b"/>
              <a:pathLst>
                <a:path w="193692" h="40212" extrusionOk="0">
                  <a:moveTo>
                    <a:pt x="148051" y="1"/>
                  </a:moveTo>
                  <a:cubicBezTo>
                    <a:pt x="113918" y="1"/>
                    <a:pt x="79783" y="24261"/>
                    <a:pt x="45647" y="24261"/>
                  </a:cubicBezTo>
                  <a:cubicBezTo>
                    <a:pt x="30431" y="24261"/>
                    <a:pt x="15216" y="19441"/>
                    <a:pt x="0" y="5505"/>
                  </a:cubicBezTo>
                  <a:lnTo>
                    <a:pt x="0" y="15601"/>
                  </a:lnTo>
                  <a:cubicBezTo>
                    <a:pt x="16688" y="31864"/>
                    <a:pt x="33375" y="37161"/>
                    <a:pt x="50062" y="37161"/>
                  </a:cubicBezTo>
                  <a:cubicBezTo>
                    <a:pt x="81255" y="37161"/>
                    <a:pt x="112446" y="18652"/>
                    <a:pt x="143636" y="18652"/>
                  </a:cubicBezTo>
                  <a:cubicBezTo>
                    <a:pt x="160322" y="18652"/>
                    <a:pt x="177007" y="23949"/>
                    <a:pt x="193691" y="40212"/>
                  </a:cubicBezTo>
                  <a:lnTo>
                    <a:pt x="193691" y="18756"/>
                  </a:lnTo>
                  <a:cubicBezTo>
                    <a:pt x="178478" y="4820"/>
                    <a:pt x="163265" y="1"/>
                    <a:pt x="1480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1237350" y="1671475"/>
              <a:ext cx="4842300" cy="1180825"/>
            </a:xfrm>
            <a:custGeom>
              <a:avLst/>
              <a:gdLst/>
              <a:ahLst/>
              <a:cxnLst/>
              <a:rect l="l" t="t" r="r" b="b"/>
              <a:pathLst>
                <a:path w="193692" h="47233" extrusionOk="0">
                  <a:moveTo>
                    <a:pt x="159639" y="1"/>
                  </a:moveTo>
                  <a:cubicBezTo>
                    <a:pt x="117784" y="1"/>
                    <a:pt x="75925" y="44736"/>
                    <a:pt x="34065" y="44736"/>
                  </a:cubicBezTo>
                  <a:cubicBezTo>
                    <a:pt x="22710" y="44736"/>
                    <a:pt x="11355" y="41445"/>
                    <a:pt x="0" y="33076"/>
                  </a:cubicBezTo>
                  <a:lnTo>
                    <a:pt x="0" y="35159"/>
                  </a:lnTo>
                  <a:cubicBezTo>
                    <a:pt x="11591" y="43841"/>
                    <a:pt x="23182" y="47233"/>
                    <a:pt x="34773" y="47233"/>
                  </a:cubicBezTo>
                  <a:cubicBezTo>
                    <a:pt x="76159" y="47233"/>
                    <a:pt x="117543" y="4000"/>
                    <a:pt x="158923" y="4000"/>
                  </a:cubicBezTo>
                  <a:cubicBezTo>
                    <a:pt x="170513" y="4000"/>
                    <a:pt x="182102" y="7392"/>
                    <a:pt x="193691" y="16074"/>
                  </a:cubicBezTo>
                  <a:lnTo>
                    <a:pt x="193691" y="11656"/>
                  </a:lnTo>
                  <a:cubicBezTo>
                    <a:pt x="182341" y="3291"/>
                    <a:pt x="170990" y="1"/>
                    <a:pt x="159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1237350" y="2958500"/>
              <a:ext cx="4842300" cy="727800"/>
            </a:xfrm>
            <a:custGeom>
              <a:avLst/>
              <a:gdLst/>
              <a:ahLst/>
              <a:cxnLst/>
              <a:rect l="l" t="t" r="r" b="b"/>
              <a:pathLst>
                <a:path w="193692" h="29112" extrusionOk="0">
                  <a:moveTo>
                    <a:pt x="149573" y="0"/>
                  </a:moveTo>
                  <a:cubicBezTo>
                    <a:pt x="114421" y="0"/>
                    <a:pt x="79271" y="26494"/>
                    <a:pt x="44118" y="26494"/>
                  </a:cubicBezTo>
                  <a:cubicBezTo>
                    <a:pt x="29413" y="26494"/>
                    <a:pt x="14707" y="21858"/>
                    <a:pt x="0" y="8705"/>
                  </a:cubicBezTo>
                  <a:lnTo>
                    <a:pt x="0" y="10789"/>
                  </a:lnTo>
                  <a:cubicBezTo>
                    <a:pt x="14989" y="24373"/>
                    <a:pt x="29977" y="29112"/>
                    <a:pt x="44965" y="29112"/>
                  </a:cubicBezTo>
                  <a:cubicBezTo>
                    <a:pt x="79556" y="29112"/>
                    <a:pt x="114146" y="3872"/>
                    <a:pt x="148733" y="3872"/>
                  </a:cubicBezTo>
                  <a:cubicBezTo>
                    <a:pt x="163719" y="3872"/>
                    <a:pt x="178706" y="8611"/>
                    <a:pt x="193691" y="22195"/>
                  </a:cubicBezTo>
                  <a:lnTo>
                    <a:pt x="193691" y="17790"/>
                  </a:lnTo>
                  <a:cubicBezTo>
                    <a:pt x="178985" y="4637"/>
                    <a:pt x="164279" y="0"/>
                    <a:pt x="1495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1237350" y="3606225"/>
              <a:ext cx="4842300" cy="821850"/>
            </a:xfrm>
            <a:custGeom>
              <a:avLst/>
              <a:gdLst/>
              <a:ahLst/>
              <a:cxnLst/>
              <a:rect l="l" t="t" r="r" b="b"/>
              <a:pathLst>
                <a:path w="193692" h="32874" extrusionOk="0">
                  <a:moveTo>
                    <a:pt x="0" y="1"/>
                  </a:moveTo>
                  <a:lnTo>
                    <a:pt x="0" y="2084"/>
                  </a:lnTo>
                  <a:cubicBezTo>
                    <a:pt x="17550" y="19747"/>
                    <a:pt x="35100" y="25282"/>
                    <a:pt x="52649" y="25282"/>
                  </a:cubicBezTo>
                  <a:cubicBezTo>
                    <a:pt x="82117" y="25282"/>
                    <a:pt x="111584" y="9676"/>
                    <a:pt x="141050" y="9676"/>
                  </a:cubicBezTo>
                  <a:cubicBezTo>
                    <a:pt x="158598" y="9676"/>
                    <a:pt x="176145" y="15211"/>
                    <a:pt x="193691" y="32874"/>
                  </a:cubicBezTo>
                  <a:lnTo>
                    <a:pt x="193691" y="28456"/>
                  </a:lnTo>
                  <a:cubicBezTo>
                    <a:pt x="176479" y="11339"/>
                    <a:pt x="159266" y="5893"/>
                    <a:pt x="142052" y="5893"/>
                  </a:cubicBezTo>
                  <a:cubicBezTo>
                    <a:pt x="111923" y="5893"/>
                    <a:pt x="81792" y="22578"/>
                    <a:pt x="51661" y="22578"/>
                  </a:cubicBezTo>
                  <a:cubicBezTo>
                    <a:pt x="34441" y="22578"/>
                    <a:pt x="17220" y="1712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1237350" y="1904350"/>
              <a:ext cx="4842300" cy="1094075"/>
            </a:xfrm>
            <a:custGeom>
              <a:avLst/>
              <a:gdLst/>
              <a:ahLst/>
              <a:cxnLst/>
              <a:rect l="l" t="t" r="r" b="b"/>
              <a:pathLst>
                <a:path w="193692" h="43763" extrusionOk="0">
                  <a:moveTo>
                    <a:pt x="157959" y="0"/>
                  </a:moveTo>
                  <a:cubicBezTo>
                    <a:pt x="117222" y="0"/>
                    <a:pt x="76480" y="41246"/>
                    <a:pt x="35738" y="41246"/>
                  </a:cubicBezTo>
                  <a:cubicBezTo>
                    <a:pt x="23825" y="41246"/>
                    <a:pt x="11913" y="37720"/>
                    <a:pt x="0" y="28606"/>
                  </a:cubicBezTo>
                  <a:lnTo>
                    <a:pt x="0" y="30690"/>
                  </a:lnTo>
                  <a:cubicBezTo>
                    <a:pt x="12155" y="40135"/>
                    <a:pt x="24310" y="43763"/>
                    <a:pt x="36465" y="43763"/>
                  </a:cubicBezTo>
                  <a:cubicBezTo>
                    <a:pt x="76723" y="43763"/>
                    <a:pt x="116979" y="3973"/>
                    <a:pt x="157231" y="3973"/>
                  </a:cubicBezTo>
                  <a:cubicBezTo>
                    <a:pt x="169385" y="3973"/>
                    <a:pt x="181538" y="7600"/>
                    <a:pt x="193691" y="17046"/>
                  </a:cubicBezTo>
                  <a:lnTo>
                    <a:pt x="193691" y="12640"/>
                  </a:lnTo>
                  <a:cubicBezTo>
                    <a:pt x="181781" y="3526"/>
                    <a:pt x="169870" y="0"/>
                    <a:pt x="1579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1237350" y="2597225"/>
              <a:ext cx="4842300" cy="848325"/>
            </a:xfrm>
            <a:custGeom>
              <a:avLst/>
              <a:gdLst/>
              <a:ahLst/>
              <a:cxnLst/>
              <a:rect l="l" t="t" r="r" b="b"/>
              <a:pathLst>
                <a:path w="193692" h="33933" extrusionOk="0">
                  <a:moveTo>
                    <a:pt x="152624" y="0"/>
                  </a:moveTo>
                  <a:cubicBezTo>
                    <a:pt x="115445" y="0"/>
                    <a:pt x="78263" y="31352"/>
                    <a:pt x="41080" y="31352"/>
                  </a:cubicBezTo>
                  <a:cubicBezTo>
                    <a:pt x="27387" y="31352"/>
                    <a:pt x="13694" y="27100"/>
                    <a:pt x="0" y="15465"/>
                  </a:cubicBezTo>
                  <a:lnTo>
                    <a:pt x="0" y="17548"/>
                  </a:lnTo>
                  <a:cubicBezTo>
                    <a:pt x="13960" y="29577"/>
                    <a:pt x="27920" y="33933"/>
                    <a:pt x="41879" y="33933"/>
                  </a:cubicBezTo>
                  <a:cubicBezTo>
                    <a:pt x="78527" y="33933"/>
                    <a:pt x="115174" y="3914"/>
                    <a:pt x="151818" y="3914"/>
                  </a:cubicBezTo>
                  <a:cubicBezTo>
                    <a:pt x="165776" y="3914"/>
                    <a:pt x="179734" y="8270"/>
                    <a:pt x="193691" y="20299"/>
                  </a:cubicBezTo>
                  <a:lnTo>
                    <a:pt x="193691" y="15881"/>
                  </a:lnTo>
                  <a:cubicBezTo>
                    <a:pt x="180003" y="4251"/>
                    <a:pt x="166314" y="0"/>
                    <a:pt x="152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9"/>
          <p:cNvGrpSpPr/>
          <p:nvPr/>
        </p:nvGrpSpPr>
        <p:grpSpPr>
          <a:xfrm>
            <a:off x="-1" y="683955"/>
            <a:ext cx="3363311" cy="4459707"/>
            <a:chOff x="-2" y="-6675"/>
            <a:chExt cx="4067917" cy="5150338"/>
          </a:xfrm>
        </p:grpSpPr>
        <p:sp>
          <p:nvSpPr>
            <p:cNvPr id="140" name="Google Shape;140;p9"/>
            <p:cNvSpPr/>
            <p:nvPr/>
          </p:nvSpPr>
          <p:spPr>
            <a:xfrm>
              <a:off x="2012865" y="366044"/>
              <a:ext cx="2055050" cy="4630625"/>
            </a:xfrm>
            <a:custGeom>
              <a:avLst/>
              <a:gdLst/>
              <a:ahLst/>
              <a:cxnLst/>
              <a:rect l="l" t="t" r="r" b="b"/>
              <a:pathLst>
                <a:path w="82202" h="185225" extrusionOk="0">
                  <a:moveTo>
                    <a:pt x="29217" y="243"/>
                  </a:moveTo>
                  <a:cubicBezTo>
                    <a:pt x="37218" y="-2551"/>
                    <a:pt x="49410" y="19421"/>
                    <a:pt x="57792" y="30343"/>
                  </a:cubicBezTo>
                  <a:cubicBezTo>
                    <a:pt x="66174" y="41265"/>
                    <a:pt x="75699" y="54092"/>
                    <a:pt x="79509" y="65776"/>
                  </a:cubicBezTo>
                  <a:cubicBezTo>
                    <a:pt x="83319" y="77460"/>
                    <a:pt x="82494" y="90033"/>
                    <a:pt x="80652" y="100447"/>
                  </a:cubicBezTo>
                  <a:cubicBezTo>
                    <a:pt x="78811" y="110861"/>
                    <a:pt x="72016" y="120132"/>
                    <a:pt x="68460" y="128260"/>
                  </a:cubicBezTo>
                  <a:cubicBezTo>
                    <a:pt x="64904" y="136388"/>
                    <a:pt x="58872" y="139817"/>
                    <a:pt x="59316" y="149215"/>
                  </a:cubicBezTo>
                  <a:cubicBezTo>
                    <a:pt x="59761" y="158613"/>
                    <a:pt x="80335" y="182615"/>
                    <a:pt x="71127" y="184647"/>
                  </a:cubicBezTo>
                  <a:cubicBezTo>
                    <a:pt x="61920" y="186679"/>
                    <a:pt x="14295" y="184330"/>
                    <a:pt x="4071" y="161406"/>
                  </a:cubicBezTo>
                  <a:cubicBezTo>
                    <a:pt x="-6152" y="138483"/>
                    <a:pt x="5595" y="73967"/>
                    <a:pt x="9786" y="47106"/>
                  </a:cubicBezTo>
                  <a:cubicBezTo>
                    <a:pt x="13977" y="20246"/>
                    <a:pt x="21216" y="3037"/>
                    <a:pt x="29217" y="243"/>
                  </a:cubicBezTo>
                  <a:close/>
                </a:path>
              </a:pathLst>
            </a:custGeom>
            <a:solidFill>
              <a:schemeClr val="accent1"/>
            </a:solidFill>
            <a:ln>
              <a:noFill/>
            </a:ln>
          </p:spPr>
        </p:sp>
        <p:sp>
          <p:nvSpPr>
            <p:cNvPr id="141" name="Google Shape;141;p9"/>
            <p:cNvSpPr/>
            <p:nvPr/>
          </p:nvSpPr>
          <p:spPr>
            <a:xfrm>
              <a:off x="-2" y="-6675"/>
              <a:ext cx="3980852" cy="5150338"/>
            </a:xfrm>
            <a:custGeom>
              <a:avLst/>
              <a:gdLst/>
              <a:ahLst/>
              <a:cxnLst/>
              <a:rect l="l" t="t" r="r" b="b"/>
              <a:pathLst>
                <a:path w="106050" h="137196" extrusionOk="0">
                  <a:moveTo>
                    <a:pt x="1" y="0"/>
                  </a:moveTo>
                  <a:lnTo>
                    <a:pt x="1" y="137196"/>
                  </a:lnTo>
                  <a:lnTo>
                    <a:pt x="104681" y="137196"/>
                  </a:lnTo>
                  <a:cubicBezTo>
                    <a:pt x="104633" y="134041"/>
                    <a:pt x="103657" y="130874"/>
                    <a:pt x="102299" y="127921"/>
                  </a:cubicBezTo>
                  <a:cubicBezTo>
                    <a:pt x="98454" y="119587"/>
                    <a:pt x="91715" y="112407"/>
                    <a:pt x="86905" y="104430"/>
                  </a:cubicBezTo>
                  <a:cubicBezTo>
                    <a:pt x="82106" y="96441"/>
                    <a:pt x="79344" y="86725"/>
                    <a:pt x="83976" y="78665"/>
                  </a:cubicBezTo>
                  <a:cubicBezTo>
                    <a:pt x="88298" y="71116"/>
                    <a:pt x="98263" y="66497"/>
                    <a:pt x="101966" y="58710"/>
                  </a:cubicBezTo>
                  <a:cubicBezTo>
                    <a:pt x="106050" y="50090"/>
                    <a:pt x="101287" y="40398"/>
                    <a:pt x="95632" y="32421"/>
                  </a:cubicBezTo>
                  <a:cubicBezTo>
                    <a:pt x="89988" y="24444"/>
                    <a:pt x="83142" y="16372"/>
                    <a:pt x="82857" y="7108"/>
                  </a:cubicBezTo>
                  <a:cubicBezTo>
                    <a:pt x="82773" y="4703"/>
                    <a:pt x="83154" y="2334"/>
                    <a:pt x="83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9"/>
          <p:cNvSpPr txBox="1">
            <a:spLocks noGrp="1"/>
          </p:cNvSpPr>
          <p:nvPr>
            <p:ph type="title"/>
          </p:nvPr>
        </p:nvSpPr>
        <p:spPr>
          <a:xfrm>
            <a:off x="4616550" y="1519425"/>
            <a:ext cx="3459600" cy="609300"/>
          </a:xfrm>
          <a:prstGeom prst="rect">
            <a:avLst/>
          </a:prstGeom>
        </p:spPr>
        <p:txBody>
          <a:bodyPr spcFirstLastPara="1" wrap="square" lIns="91425" tIns="91425" rIns="91425" bIns="91425" anchor="ctr" anchorCtr="0">
            <a:noAutofit/>
          </a:bodyPr>
          <a:lstStyle>
            <a:lvl1pPr lvl="0" algn="l">
              <a:spcBef>
                <a:spcPts val="0"/>
              </a:spcBef>
              <a:spcAft>
                <a:spcPts val="0"/>
              </a:spcAft>
              <a:buSzPts val="4200"/>
              <a:buNone/>
              <a:defRPr sz="4000">
                <a:solidFill>
                  <a:schemeClr val="l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148" name="Google Shape;148;p9"/>
          <p:cNvSpPr txBox="1">
            <a:spLocks noGrp="1"/>
          </p:cNvSpPr>
          <p:nvPr>
            <p:ph type="subTitle" idx="1"/>
          </p:nvPr>
        </p:nvSpPr>
        <p:spPr>
          <a:xfrm>
            <a:off x="4616550" y="2128575"/>
            <a:ext cx="3459600" cy="149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5" name="Picture 4">
            <a:extLst>
              <a:ext uri="{FF2B5EF4-FFF2-40B4-BE49-F238E27FC236}">
                <a16:creationId xmlns:a16="http://schemas.microsoft.com/office/drawing/2014/main" id="{5D4EF16F-5AD1-5082-086F-9A6270CF00C5}"/>
              </a:ext>
            </a:extLst>
          </p:cNvPr>
          <p:cNvPicPr>
            <a:picLocks noChangeAspect="1"/>
          </p:cNvPicPr>
          <p:nvPr userDrawn="1"/>
        </p:nvPicPr>
        <p:blipFill>
          <a:blip r:embed="rId2"/>
          <a:stretch>
            <a:fillRect/>
          </a:stretch>
        </p:blipFill>
        <p:spPr>
          <a:xfrm>
            <a:off x="0" y="1126014"/>
            <a:ext cx="3197517" cy="345012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1">
    <p:bg>
      <p:bgPr>
        <a:solidFill>
          <a:schemeClr val="accent1"/>
        </a:solidFill>
        <a:effectLst/>
      </p:bgPr>
    </p:bg>
    <p:spTree>
      <p:nvGrpSpPr>
        <p:cNvPr id="1" name="Shape 206"/>
        <p:cNvGrpSpPr/>
        <p:nvPr/>
      </p:nvGrpSpPr>
      <p:grpSpPr>
        <a:xfrm>
          <a:off x="0" y="0"/>
          <a:ext cx="0" cy="0"/>
          <a:chOff x="0" y="0"/>
          <a:chExt cx="0" cy="0"/>
        </a:xfrm>
      </p:grpSpPr>
      <p:sp>
        <p:nvSpPr>
          <p:cNvPr id="207" name="Google Shape;207;p14"/>
          <p:cNvSpPr txBox="1">
            <a:spLocks noGrp="1"/>
          </p:cNvSpPr>
          <p:nvPr>
            <p:ph type="title"/>
          </p:nvPr>
        </p:nvSpPr>
        <p:spPr>
          <a:xfrm>
            <a:off x="1117225" y="2190250"/>
            <a:ext cx="3853200" cy="973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8" name="Google Shape;208;p14"/>
          <p:cNvSpPr txBox="1">
            <a:spLocks noGrp="1"/>
          </p:cNvSpPr>
          <p:nvPr>
            <p:ph type="subTitle" idx="1"/>
          </p:nvPr>
        </p:nvSpPr>
        <p:spPr>
          <a:xfrm>
            <a:off x="1117225" y="3200750"/>
            <a:ext cx="3853200" cy="434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400"/>
              <a:buNone/>
              <a:defRPr sz="18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9" name="Google Shape;209;p14"/>
          <p:cNvSpPr txBox="1">
            <a:spLocks noGrp="1"/>
          </p:cNvSpPr>
          <p:nvPr>
            <p:ph type="title" idx="2" hasCustomPrompt="1"/>
          </p:nvPr>
        </p:nvSpPr>
        <p:spPr>
          <a:xfrm>
            <a:off x="1117225" y="1403350"/>
            <a:ext cx="1561800" cy="77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6000">
                <a:latin typeface="Montserrat SemiBold"/>
                <a:ea typeface="Montserrat SemiBold"/>
                <a:cs typeface="Montserrat SemiBold"/>
                <a:sym typeface="Montserrat Semi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10"/>
        <p:cNvGrpSpPr/>
        <p:nvPr/>
      </p:nvGrpSpPr>
      <p:grpSpPr>
        <a:xfrm>
          <a:off x="0" y="0"/>
          <a:ext cx="0" cy="0"/>
          <a:chOff x="0" y="0"/>
          <a:chExt cx="0" cy="0"/>
        </a:xfrm>
      </p:grpSpPr>
      <p:grpSp>
        <p:nvGrpSpPr>
          <p:cNvPr id="211" name="Google Shape;211;p15"/>
          <p:cNvGrpSpPr/>
          <p:nvPr/>
        </p:nvGrpSpPr>
        <p:grpSpPr>
          <a:xfrm>
            <a:off x="53" y="-22150"/>
            <a:ext cx="9144199" cy="5267250"/>
            <a:chOff x="1237350" y="1268900"/>
            <a:chExt cx="4842300" cy="3159175"/>
          </a:xfrm>
        </p:grpSpPr>
        <p:sp>
          <p:nvSpPr>
            <p:cNvPr id="212" name="Google Shape;212;p15"/>
            <p:cNvSpPr/>
            <p:nvPr/>
          </p:nvSpPr>
          <p:spPr>
            <a:xfrm>
              <a:off x="1237350" y="1268900"/>
              <a:ext cx="4842300" cy="1396825"/>
            </a:xfrm>
            <a:custGeom>
              <a:avLst/>
              <a:gdLst/>
              <a:ahLst/>
              <a:cxnLst/>
              <a:rect l="l" t="t" r="r" b="b"/>
              <a:pathLst>
                <a:path w="193692" h="55873" extrusionOk="0">
                  <a:moveTo>
                    <a:pt x="162416" y="1"/>
                  </a:moveTo>
                  <a:cubicBezTo>
                    <a:pt x="118710" y="1"/>
                    <a:pt x="74999" y="50939"/>
                    <a:pt x="31288" y="50939"/>
                  </a:cubicBezTo>
                  <a:cubicBezTo>
                    <a:pt x="20859" y="50939"/>
                    <a:pt x="10429" y="48039"/>
                    <a:pt x="0" y="40856"/>
                  </a:cubicBezTo>
                  <a:lnTo>
                    <a:pt x="0" y="45023"/>
                  </a:lnTo>
                  <a:cubicBezTo>
                    <a:pt x="10884" y="52780"/>
                    <a:pt x="21768" y="55872"/>
                    <a:pt x="32651" y="55872"/>
                  </a:cubicBezTo>
                  <a:cubicBezTo>
                    <a:pt x="75449" y="55872"/>
                    <a:pt x="118246" y="8059"/>
                    <a:pt x="161038" y="8059"/>
                  </a:cubicBezTo>
                  <a:cubicBezTo>
                    <a:pt x="171923" y="8059"/>
                    <a:pt x="182807" y="11153"/>
                    <a:pt x="193691" y="18913"/>
                  </a:cubicBezTo>
                  <a:lnTo>
                    <a:pt x="193691" y="10079"/>
                  </a:lnTo>
                  <a:cubicBezTo>
                    <a:pt x="183266" y="2899"/>
                    <a:pt x="172841" y="1"/>
                    <a:pt x="162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237350" y="2135750"/>
              <a:ext cx="4842300" cy="1148075"/>
            </a:xfrm>
            <a:custGeom>
              <a:avLst/>
              <a:gdLst/>
              <a:ahLst/>
              <a:cxnLst/>
              <a:rect l="l" t="t" r="r" b="b"/>
              <a:pathLst>
                <a:path w="193692" h="45923" extrusionOk="0">
                  <a:moveTo>
                    <a:pt x="156236" y="0"/>
                  </a:moveTo>
                  <a:cubicBezTo>
                    <a:pt x="116645" y="0"/>
                    <a:pt x="77050" y="37862"/>
                    <a:pt x="37454" y="37862"/>
                  </a:cubicBezTo>
                  <a:cubicBezTo>
                    <a:pt x="24970" y="37862"/>
                    <a:pt x="12485" y="34098"/>
                    <a:pt x="0" y="24196"/>
                  </a:cubicBezTo>
                  <a:lnTo>
                    <a:pt x="0" y="30780"/>
                  </a:lnTo>
                  <a:cubicBezTo>
                    <a:pt x="13293" y="41830"/>
                    <a:pt x="26585" y="45923"/>
                    <a:pt x="39878" y="45923"/>
                  </a:cubicBezTo>
                  <a:cubicBezTo>
                    <a:pt x="77860" y="45923"/>
                    <a:pt x="115841" y="12507"/>
                    <a:pt x="153820" y="12507"/>
                  </a:cubicBezTo>
                  <a:cubicBezTo>
                    <a:pt x="167111" y="12507"/>
                    <a:pt x="180401" y="16599"/>
                    <a:pt x="193691" y="27649"/>
                  </a:cubicBezTo>
                  <a:lnTo>
                    <a:pt x="193691" y="13671"/>
                  </a:lnTo>
                  <a:cubicBezTo>
                    <a:pt x="181207" y="3765"/>
                    <a:pt x="168721" y="0"/>
                    <a:pt x="156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237350" y="3131375"/>
              <a:ext cx="4842300" cy="1005300"/>
            </a:xfrm>
            <a:custGeom>
              <a:avLst/>
              <a:gdLst/>
              <a:ahLst/>
              <a:cxnLst/>
              <a:rect l="l" t="t" r="r" b="b"/>
              <a:pathLst>
                <a:path w="193692" h="40212" extrusionOk="0">
                  <a:moveTo>
                    <a:pt x="148051" y="1"/>
                  </a:moveTo>
                  <a:cubicBezTo>
                    <a:pt x="113918" y="1"/>
                    <a:pt x="79783" y="24261"/>
                    <a:pt x="45647" y="24261"/>
                  </a:cubicBezTo>
                  <a:cubicBezTo>
                    <a:pt x="30431" y="24261"/>
                    <a:pt x="15216" y="19441"/>
                    <a:pt x="0" y="5505"/>
                  </a:cubicBezTo>
                  <a:lnTo>
                    <a:pt x="0" y="15601"/>
                  </a:lnTo>
                  <a:cubicBezTo>
                    <a:pt x="16688" y="31864"/>
                    <a:pt x="33375" y="37161"/>
                    <a:pt x="50062" y="37161"/>
                  </a:cubicBezTo>
                  <a:cubicBezTo>
                    <a:pt x="81255" y="37161"/>
                    <a:pt x="112446" y="18652"/>
                    <a:pt x="143636" y="18652"/>
                  </a:cubicBezTo>
                  <a:cubicBezTo>
                    <a:pt x="160322" y="18652"/>
                    <a:pt x="177007" y="23949"/>
                    <a:pt x="193691" y="40212"/>
                  </a:cubicBezTo>
                  <a:lnTo>
                    <a:pt x="193691" y="18756"/>
                  </a:lnTo>
                  <a:cubicBezTo>
                    <a:pt x="178478" y="4820"/>
                    <a:pt x="163265" y="1"/>
                    <a:pt x="1480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37350" y="1671475"/>
              <a:ext cx="4842300" cy="1180825"/>
            </a:xfrm>
            <a:custGeom>
              <a:avLst/>
              <a:gdLst/>
              <a:ahLst/>
              <a:cxnLst/>
              <a:rect l="l" t="t" r="r" b="b"/>
              <a:pathLst>
                <a:path w="193692" h="47233" extrusionOk="0">
                  <a:moveTo>
                    <a:pt x="159639" y="1"/>
                  </a:moveTo>
                  <a:cubicBezTo>
                    <a:pt x="117784" y="1"/>
                    <a:pt x="75925" y="44736"/>
                    <a:pt x="34065" y="44736"/>
                  </a:cubicBezTo>
                  <a:cubicBezTo>
                    <a:pt x="22710" y="44736"/>
                    <a:pt x="11355" y="41445"/>
                    <a:pt x="0" y="33076"/>
                  </a:cubicBezTo>
                  <a:lnTo>
                    <a:pt x="0" y="35159"/>
                  </a:lnTo>
                  <a:cubicBezTo>
                    <a:pt x="11591" y="43841"/>
                    <a:pt x="23182" y="47233"/>
                    <a:pt x="34773" y="47233"/>
                  </a:cubicBezTo>
                  <a:cubicBezTo>
                    <a:pt x="76159" y="47233"/>
                    <a:pt x="117543" y="4000"/>
                    <a:pt x="158923" y="4000"/>
                  </a:cubicBezTo>
                  <a:cubicBezTo>
                    <a:pt x="170513" y="4000"/>
                    <a:pt x="182102" y="7392"/>
                    <a:pt x="193691" y="16074"/>
                  </a:cubicBezTo>
                  <a:lnTo>
                    <a:pt x="193691" y="11656"/>
                  </a:lnTo>
                  <a:cubicBezTo>
                    <a:pt x="182341" y="3291"/>
                    <a:pt x="170990" y="1"/>
                    <a:pt x="159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37350" y="2958500"/>
              <a:ext cx="4842300" cy="727800"/>
            </a:xfrm>
            <a:custGeom>
              <a:avLst/>
              <a:gdLst/>
              <a:ahLst/>
              <a:cxnLst/>
              <a:rect l="l" t="t" r="r" b="b"/>
              <a:pathLst>
                <a:path w="193692" h="29112" extrusionOk="0">
                  <a:moveTo>
                    <a:pt x="149573" y="0"/>
                  </a:moveTo>
                  <a:cubicBezTo>
                    <a:pt x="114421" y="0"/>
                    <a:pt x="79271" y="26494"/>
                    <a:pt x="44118" y="26494"/>
                  </a:cubicBezTo>
                  <a:cubicBezTo>
                    <a:pt x="29413" y="26494"/>
                    <a:pt x="14707" y="21858"/>
                    <a:pt x="0" y="8705"/>
                  </a:cubicBezTo>
                  <a:lnTo>
                    <a:pt x="0" y="10789"/>
                  </a:lnTo>
                  <a:cubicBezTo>
                    <a:pt x="14989" y="24373"/>
                    <a:pt x="29977" y="29112"/>
                    <a:pt x="44965" y="29112"/>
                  </a:cubicBezTo>
                  <a:cubicBezTo>
                    <a:pt x="79556" y="29112"/>
                    <a:pt x="114146" y="3872"/>
                    <a:pt x="148733" y="3872"/>
                  </a:cubicBezTo>
                  <a:cubicBezTo>
                    <a:pt x="163719" y="3872"/>
                    <a:pt x="178706" y="8611"/>
                    <a:pt x="193691" y="22195"/>
                  </a:cubicBezTo>
                  <a:lnTo>
                    <a:pt x="193691" y="17790"/>
                  </a:lnTo>
                  <a:cubicBezTo>
                    <a:pt x="178985" y="4637"/>
                    <a:pt x="164279" y="0"/>
                    <a:pt x="1495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237350" y="3606225"/>
              <a:ext cx="4842300" cy="821850"/>
            </a:xfrm>
            <a:custGeom>
              <a:avLst/>
              <a:gdLst/>
              <a:ahLst/>
              <a:cxnLst/>
              <a:rect l="l" t="t" r="r" b="b"/>
              <a:pathLst>
                <a:path w="193692" h="32874" extrusionOk="0">
                  <a:moveTo>
                    <a:pt x="0" y="1"/>
                  </a:moveTo>
                  <a:lnTo>
                    <a:pt x="0" y="2084"/>
                  </a:lnTo>
                  <a:cubicBezTo>
                    <a:pt x="17550" y="19747"/>
                    <a:pt x="35100" y="25282"/>
                    <a:pt x="52649" y="25282"/>
                  </a:cubicBezTo>
                  <a:cubicBezTo>
                    <a:pt x="82117" y="25282"/>
                    <a:pt x="111584" y="9676"/>
                    <a:pt x="141050" y="9676"/>
                  </a:cubicBezTo>
                  <a:cubicBezTo>
                    <a:pt x="158598" y="9676"/>
                    <a:pt x="176145" y="15211"/>
                    <a:pt x="193691" y="32874"/>
                  </a:cubicBezTo>
                  <a:lnTo>
                    <a:pt x="193691" y="28456"/>
                  </a:lnTo>
                  <a:cubicBezTo>
                    <a:pt x="176479" y="11339"/>
                    <a:pt x="159266" y="5893"/>
                    <a:pt x="142052" y="5893"/>
                  </a:cubicBezTo>
                  <a:cubicBezTo>
                    <a:pt x="111923" y="5893"/>
                    <a:pt x="81792" y="22578"/>
                    <a:pt x="51661" y="22578"/>
                  </a:cubicBezTo>
                  <a:cubicBezTo>
                    <a:pt x="34441" y="22578"/>
                    <a:pt x="17220" y="1712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237350" y="1904350"/>
              <a:ext cx="4842300" cy="1094075"/>
            </a:xfrm>
            <a:custGeom>
              <a:avLst/>
              <a:gdLst/>
              <a:ahLst/>
              <a:cxnLst/>
              <a:rect l="l" t="t" r="r" b="b"/>
              <a:pathLst>
                <a:path w="193692" h="43763" extrusionOk="0">
                  <a:moveTo>
                    <a:pt x="157959" y="0"/>
                  </a:moveTo>
                  <a:cubicBezTo>
                    <a:pt x="117222" y="0"/>
                    <a:pt x="76480" y="41246"/>
                    <a:pt x="35738" y="41246"/>
                  </a:cubicBezTo>
                  <a:cubicBezTo>
                    <a:pt x="23825" y="41246"/>
                    <a:pt x="11913" y="37720"/>
                    <a:pt x="0" y="28606"/>
                  </a:cubicBezTo>
                  <a:lnTo>
                    <a:pt x="0" y="30690"/>
                  </a:lnTo>
                  <a:cubicBezTo>
                    <a:pt x="12155" y="40135"/>
                    <a:pt x="24310" y="43763"/>
                    <a:pt x="36465" y="43763"/>
                  </a:cubicBezTo>
                  <a:cubicBezTo>
                    <a:pt x="76723" y="43763"/>
                    <a:pt x="116979" y="3973"/>
                    <a:pt x="157231" y="3973"/>
                  </a:cubicBezTo>
                  <a:cubicBezTo>
                    <a:pt x="169385" y="3973"/>
                    <a:pt x="181538" y="7600"/>
                    <a:pt x="193691" y="17046"/>
                  </a:cubicBezTo>
                  <a:lnTo>
                    <a:pt x="193691" y="12640"/>
                  </a:lnTo>
                  <a:cubicBezTo>
                    <a:pt x="181781" y="3526"/>
                    <a:pt x="169870" y="0"/>
                    <a:pt x="1579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237350" y="2597225"/>
              <a:ext cx="4842300" cy="848325"/>
            </a:xfrm>
            <a:custGeom>
              <a:avLst/>
              <a:gdLst/>
              <a:ahLst/>
              <a:cxnLst/>
              <a:rect l="l" t="t" r="r" b="b"/>
              <a:pathLst>
                <a:path w="193692" h="33933" extrusionOk="0">
                  <a:moveTo>
                    <a:pt x="152624" y="0"/>
                  </a:moveTo>
                  <a:cubicBezTo>
                    <a:pt x="115445" y="0"/>
                    <a:pt x="78263" y="31352"/>
                    <a:pt x="41080" y="31352"/>
                  </a:cubicBezTo>
                  <a:cubicBezTo>
                    <a:pt x="27387" y="31352"/>
                    <a:pt x="13694" y="27100"/>
                    <a:pt x="0" y="15465"/>
                  </a:cubicBezTo>
                  <a:lnTo>
                    <a:pt x="0" y="17548"/>
                  </a:lnTo>
                  <a:cubicBezTo>
                    <a:pt x="13960" y="29577"/>
                    <a:pt x="27920" y="33933"/>
                    <a:pt x="41879" y="33933"/>
                  </a:cubicBezTo>
                  <a:cubicBezTo>
                    <a:pt x="78527" y="33933"/>
                    <a:pt x="115174" y="3914"/>
                    <a:pt x="151818" y="3914"/>
                  </a:cubicBezTo>
                  <a:cubicBezTo>
                    <a:pt x="165776" y="3914"/>
                    <a:pt x="179734" y="8270"/>
                    <a:pt x="193691" y="20299"/>
                  </a:cubicBezTo>
                  <a:lnTo>
                    <a:pt x="193691" y="15881"/>
                  </a:lnTo>
                  <a:cubicBezTo>
                    <a:pt x="180003" y="4251"/>
                    <a:pt x="166314" y="0"/>
                    <a:pt x="152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5"/>
          <p:cNvSpPr txBox="1">
            <a:spLocks noGrp="1"/>
          </p:cNvSpPr>
          <p:nvPr>
            <p:ph type="title"/>
          </p:nvPr>
        </p:nvSpPr>
        <p:spPr>
          <a:xfrm>
            <a:off x="1922700" y="3132550"/>
            <a:ext cx="5298600" cy="444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2200">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9" name="Google Shape;249;p15"/>
          <p:cNvSpPr txBox="1">
            <a:spLocks noGrp="1"/>
          </p:cNvSpPr>
          <p:nvPr>
            <p:ph type="title" idx="2"/>
          </p:nvPr>
        </p:nvSpPr>
        <p:spPr>
          <a:xfrm>
            <a:off x="1922700" y="1719050"/>
            <a:ext cx="5298600" cy="1413600"/>
          </a:xfrm>
          <a:prstGeom prst="rect">
            <a:avLst/>
          </a:prstGeom>
        </p:spPr>
        <p:txBody>
          <a:bodyPr spcFirstLastPara="1" wrap="square" lIns="91425" tIns="91425" rIns="91425" bIns="91425" anchor="ctr" anchorCtr="0">
            <a:noAutofit/>
          </a:bodyPr>
          <a:lstStyle>
            <a:lvl1pPr lvl="0" algn="l" rtl="0">
              <a:lnSpc>
                <a:spcPct val="115000"/>
              </a:lnSpc>
              <a:spcBef>
                <a:spcPts val="0"/>
              </a:spcBef>
              <a:spcAft>
                <a:spcPts val="0"/>
              </a:spcAft>
              <a:buSzPts val="3000"/>
              <a:buNone/>
              <a:defRPr sz="2200" b="0">
                <a:solidFill>
                  <a:schemeClr val="dk2"/>
                </a:solidFill>
                <a:latin typeface="Manrope"/>
                <a:ea typeface="Manrope"/>
                <a:cs typeface="Manrope"/>
                <a:sym typeface="Manrop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50"/>
        <p:cNvGrpSpPr/>
        <p:nvPr/>
      </p:nvGrpSpPr>
      <p:grpSpPr>
        <a:xfrm>
          <a:off x="0" y="0"/>
          <a:ext cx="0" cy="0"/>
          <a:chOff x="0" y="0"/>
          <a:chExt cx="0" cy="0"/>
        </a:xfrm>
      </p:grpSpPr>
      <p:sp>
        <p:nvSpPr>
          <p:cNvPr id="251" name="Google Shape;251;p16"/>
          <p:cNvSpPr txBox="1">
            <a:spLocks noGrp="1"/>
          </p:cNvSpPr>
          <p:nvPr>
            <p:ph type="title"/>
          </p:nvPr>
        </p:nvSpPr>
        <p:spPr>
          <a:xfrm>
            <a:off x="1642657" y="1383038"/>
            <a:ext cx="3786000" cy="1843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200"/>
              <a:buNone/>
              <a:defRPr sz="3600">
                <a:solidFill>
                  <a:schemeClr val="lt2"/>
                </a:solidFill>
              </a:defRPr>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dirty="0"/>
          </a:p>
        </p:txBody>
      </p:sp>
      <p:sp>
        <p:nvSpPr>
          <p:cNvPr id="252" name="Google Shape;252;p16"/>
          <p:cNvSpPr txBox="1">
            <a:spLocks noGrp="1"/>
          </p:cNvSpPr>
          <p:nvPr>
            <p:ph type="subTitle" idx="1"/>
          </p:nvPr>
        </p:nvSpPr>
        <p:spPr>
          <a:xfrm>
            <a:off x="1127650" y="2996312"/>
            <a:ext cx="29409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53"/>
        <p:cNvGrpSpPr/>
        <p:nvPr/>
      </p:nvGrpSpPr>
      <p:grpSpPr>
        <a:xfrm>
          <a:off x="0" y="0"/>
          <a:ext cx="0" cy="0"/>
          <a:chOff x="0" y="0"/>
          <a:chExt cx="0" cy="0"/>
        </a:xfrm>
      </p:grpSpPr>
      <p:grpSp>
        <p:nvGrpSpPr>
          <p:cNvPr id="255" name="Google Shape;255;p17"/>
          <p:cNvGrpSpPr/>
          <p:nvPr/>
        </p:nvGrpSpPr>
        <p:grpSpPr>
          <a:xfrm>
            <a:off x="42" y="0"/>
            <a:ext cx="9143958" cy="5143500"/>
            <a:chOff x="1237350" y="1268900"/>
            <a:chExt cx="4842300" cy="3159175"/>
          </a:xfrm>
        </p:grpSpPr>
        <p:sp>
          <p:nvSpPr>
            <p:cNvPr id="256" name="Google Shape;256;p17"/>
            <p:cNvSpPr/>
            <p:nvPr/>
          </p:nvSpPr>
          <p:spPr>
            <a:xfrm>
              <a:off x="1237350" y="1268900"/>
              <a:ext cx="4842300" cy="1396825"/>
            </a:xfrm>
            <a:custGeom>
              <a:avLst/>
              <a:gdLst/>
              <a:ahLst/>
              <a:cxnLst/>
              <a:rect l="l" t="t" r="r" b="b"/>
              <a:pathLst>
                <a:path w="193692" h="55873" extrusionOk="0">
                  <a:moveTo>
                    <a:pt x="162416" y="1"/>
                  </a:moveTo>
                  <a:cubicBezTo>
                    <a:pt x="118710" y="1"/>
                    <a:pt x="74999" y="50939"/>
                    <a:pt x="31288" y="50939"/>
                  </a:cubicBezTo>
                  <a:cubicBezTo>
                    <a:pt x="20859" y="50939"/>
                    <a:pt x="10429" y="48039"/>
                    <a:pt x="0" y="40856"/>
                  </a:cubicBezTo>
                  <a:lnTo>
                    <a:pt x="0" y="45023"/>
                  </a:lnTo>
                  <a:cubicBezTo>
                    <a:pt x="10884" y="52780"/>
                    <a:pt x="21768" y="55872"/>
                    <a:pt x="32651" y="55872"/>
                  </a:cubicBezTo>
                  <a:cubicBezTo>
                    <a:pt x="75449" y="55872"/>
                    <a:pt x="118246" y="8059"/>
                    <a:pt x="161038" y="8059"/>
                  </a:cubicBezTo>
                  <a:cubicBezTo>
                    <a:pt x="171923" y="8059"/>
                    <a:pt x="182807" y="11153"/>
                    <a:pt x="193691" y="18913"/>
                  </a:cubicBezTo>
                  <a:lnTo>
                    <a:pt x="193691" y="10079"/>
                  </a:lnTo>
                  <a:cubicBezTo>
                    <a:pt x="183266" y="2899"/>
                    <a:pt x="172841" y="1"/>
                    <a:pt x="162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1237350" y="2135750"/>
              <a:ext cx="4842300" cy="1148075"/>
            </a:xfrm>
            <a:custGeom>
              <a:avLst/>
              <a:gdLst/>
              <a:ahLst/>
              <a:cxnLst/>
              <a:rect l="l" t="t" r="r" b="b"/>
              <a:pathLst>
                <a:path w="193692" h="45923" extrusionOk="0">
                  <a:moveTo>
                    <a:pt x="156236" y="0"/>
                  </a:moveTo>
                  <a:cubicBezTo>
                    <a:pt x="116645" y="0"/>
                    <a:pt x="77050" y="37862"/>
                    <a:pt x="37454" y="37862"/>
                  </a:cubicBezTo>
                  <a:cubicBezTo>
                    <a:pt x="24970" y="37862"/>
                    <a:pt x="12485" y="34098"/>
                    <a:pt x="0" y="24196"/>
                  </a:cubicBezTo>
                  <a:lnTo>
                    <a:pt x="0" y="30780"/>
                  </a:lnTo>
                  <a:cubicBezTo>
                    <a:pt x="13293" y="41830"/>
                    <a:pt x="26585" y="45923"/>
                    <a:pt x="39878" y="45923"/>
                  </a:cubicBezTo>
                  <a:cubicBezTo>
                    <a:pt x="77860" y="45923"/>
                    <a:pt x="115841" y="12507"/>
                    <a:pt x="153820" y="12507"/>
                  </a:cubicBezTo>
                  <a:cubicBezTo>
                    <a:pt x="167111" y="12507"/>
                    <a:pt x="180401" y="16599"/>
                    <a:pt x="193691" y="27649"/>
                  </a:cubicBezTo>
                  <a:lnTo>
                    <a:pt x="193691" y="13671"/>
                  </a:lnTo>
                  <a:cubicBezTo>
                    <a:pt x="181207" y="3765"/>
                    <a:pt x="168721" y="0"/>
                    <a:pt x="156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1237350" y="3131375"/>
              <a:ext cx="4842300" cy="1005300"/>
            </a:xfrm>
            <a:custGeom>
              <a:avLst/>
              <a:gdLst/>
              <a:ahLst/>
              <a:cxnLst/>
              <a:rect l="l" t="t" r="r" b="b"/>
              <a:pathLst>
                <a:path w="193692" h="40212" extrusionOk="0">
                  <a:moveTo>
                    <a:pt x="148051" y="1"/>
                  </a:moveTo>
                  <a:cubicBezTo>
                    <a:pt x="113918" y="1"/>
                    <a:pt x="79783" y="24261"/>
                    <a:pt x="45647" y="24261"/>
                  </a:cubicBezTo>
                  <a:cubicBezTo>
                    <a:pt x="30431" y="24261"/>
                    <a:pt x="15216" y="19441"/>
                    <a:pt x="0" y="5505"/>
                  </a:cubicBezTo>
                  <a:lnTo>
                    <a:pt x="0" y="15601"/>
                  </a:lnTo>
                  <a:cubicBezTo>
                    <a:pt x="16688" y="31864"/>
                    <a:pt x="33375" y="37161"/>
                    <a:pt x="50062" y="37161"/>
                  </a:cubicBezTo>
                  <a:cubicBezTo>
                    <a:pt x="81255" y="37161"/>
                    <a:pt x="112446" y="18652"/>
                    <a:pt x="143636" y="18652"/>
                  </a:cubicBezTo>
                  <a:cubicBezTo>
                    <a:pt x="160322" y="18652"/>
                    <a:pt x="177007" y="23949"/>
                    <a:pt x="193691" y="40212"/>
                  </a:cubicBezTo>
                  <a:lnTo>
                    <a:pt x="193691" y="18756"/>
                  </a:lnTo>
                  <a:cubicBezTo>
                    <a:pt x="178478" y="4820"/>
                    <a:pt x="163265" y="1"/>
                    <a:pt x="1480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1237350" y="1671475"/>
              <a:ext cx="4842300" cy="1180825"/>
            </a:xfrm>
            <a:custGeom>
              <a:avLst/>
              <a:gdLst/>
              <a:ahLst/>
              <a:cxnLst/>
              <a:rect l="l" t="t" r="r" b="b"/>
              <a:pathLst>
                <a:path w="193692" h="47233" extrusionOk="0">
                  <a:moveTo>
                    <a:pt x="159639" y="1"/>
                  </a:moveTo>
                  <a:cubicBezTo>
                    <a:pt x="117784" y="1"/>
                    <a:pt x="75925" y="44736"/>
                    <a:pt x="34065" y="44736"/>
                  </a:cubicBezTo>
                  <a:cubicBezTo>
                    <a:pt x="22710" y="44736"/>
                    <a:pt x="11355" y="41445"/>
                    <a:pt x="0" y="33076"/>
                  </a:cubicBezTo>
                  <a:lnTo>
                    <a:pt x="0" y="35159"/>
                  </a:lnTo>
                  <a:cubicBezTo>
                    <a:pt x="11591" y="43841"/>
                    <a:pt x="23182" y="47233"/>
                    <a:pt x="34773" y="47233"/>
                  </a:cubicBezTo>
                  <a:cubicBezTo>
                    <a:pt x="76159" y="47233"/>
                    <a:pt x="117543" y="4000"/>
                    <a:pt x="158923" y="4000"/>
                  </a:cubicBezTo>
                  <a:cubicBezTo>
                    <a:pt x="170513" y="4000"/>
                    <a:pt x="182102" y="7392"/>
                    <a:pt x="193691" y="16074"/>
                  </a:cubicBezTo>
                  <a:lnTo>
                    <a:pt x="193691" y="11656"/>
                  </a:lnTo>
                  <a:cubicBezTo>
                    <a:pt x="182341" y="3291"/>
                    <a:pt x="170990" y="1"/>
                    <a:pt x="159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1237350" y="2958500"/>
              <a:ext cx="4842300" cy="727800"/>
            </a:xfrm>
            <a:custGeom>
              <a:avLst/>
              <a:gdLst/>
              <a:ahLst/>
              <a:cxnLst/>
              <a:rect l="l" t="t" r="r" b="b"/>
              <a:pathLst>
                <a:path w="193692" h="29112" extrusionOk="0">
                  <a:moveTo>
                    <a:pt x="149573" y="0"/>
                  </a:moveTo>
                  <a:cubicBezTo>
                    <a:pt x="114421" y="0"/>
                    <a:pt x="79271" y="26494"/>
                    <a:pt x="44118" y="26494"/>
                  </a:cubicBezTo>
                  <a:cubicBezTo>
                    <a:pt x="29413" y="26494"/>
                    <a:pt x="14707" y="21858"/>
                    <a:pt x="0" y="8705"/>
                  </a:cubicBezTo>
                  <a:lnTo>
                    <a:pt x="0" y="10789"/>
                  </a:lnTo>
                  <a:cubicBezTo>
                    <a:pt x="14989" y="24373"/>
                    <a:pt x="29977" y="29112"/>
                    <a:pt x="44965" y="29112"/>
                  </a:cubicBezTo>
                  <a:cubicBezTo>
                    <a:pt x="79556" y="29112"/>
                    <a:pt x="114146" y="3872"/>
                    <a:pt x="148733" y="3872"/>
                  </a:cubicBezTo>
                  <a:cubicBezTo>
                    <a:pt x="163719" y="3872"/>
                    <a:pt x="178706" y="8611"/>
                    <a:pt x="193691" y="22195"/>
                  </a:cubicBezTo>
                  <a:lnTo>
                    <a:pt x="193691" y="17790"/>
                  </a:lnTo>
                  <a:cubicBezTo>
                    <a:pt x="178985" y="4637"/>
                    <a:pt x="164279" y="0"/>
                    <a:pt x="1495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a:off x="1237350" y="3606225"/>
              <a:ext cx="4842300" cy="821850"/>
            </a:xfrm>
            <a:custGeom>
              <a:avLst/>
              <a:gdLst/>
              <a:ahLst/>
              <a:cxnLst/>
              <a:rect l="l" t="t" r="r" b="b"/>
              <a:pathLst>
                <a:path w="193692" h="32874" extrusionOk="0">
                  <a:moveTo>
                    <a:pt x="0" y="1"/>
                  </a:moveTo>
                  <a:lnTo>
                    <a:pt x="0" y="2084"/>
                  </a:lnTo>
                  <a:cubicBezTo>
                    <a:pt x="17550" y="19747"/>
                    <a:pt x="35100" y="25282"/>
                    <a:pt x="52649" y="25282"/>
                  </a:cubicBezTo>
                  <a:cubicBezTo>
                    <a:pt x="82117" y="25282"/>
                    <a:pt x="111584" y="9676"/>
                    <a:pt x="141050" y="9676"/>
                  </a:cubicBezTo>
                  <a:cubicBezTo>
                    <a:pt x="158598" y="9676"/>
                    <a:pt x="176145" y="15211"/>
                    <a:pt x="193691" y="32874"/>
                  </a:cubicBezTo>
                  <a:lnTo>
                    <a:pt x="193691" y="28456"/>
                  </a:lnTo>
                  <a:cubicBezTo>
                    <a:pt x="176479" y="11339"/>
                    <a:pt x="159266" y="5893"/>
                    <a:pt x="142052" y="5893"/>
                  </a:cubicBezTo>
                  <a:cubicBezTo>
                    <a:pt x="111923" y="5893"/>
                    <a:pt x="81792" y="22578"/>
                    <a:pt x="51661" y="22578"/>
                  </a:cubicBezTo>
                  <a:cubicBezTo>
                    <a:pt x="34441" y="22578"/>
                    <a:pt x="17220" y="1712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1237350" y="1904350"/>
              <a:ext cx="4842300" cy="1094075"/>
            </a:xfrm>
            <a:custGeom>
              <a:avLst/>
              <a:gdLst/>
              <a:ahLst/>
              <a:cxnLst/>
              <a:rect l="l" t="t" r="r" b="b"/>
              <a:pathLst>
                <a:path w="193692" h="43763" extrusionOk="0">
                  <a:moveTo>
                    <a:pt x="157959" y="0"/>
                  </a:moveTo>
                  <a:cubicBezTo>
                    <a:pt x="117222" y="0"/>
                    <a:pt x="76480" y="41246"/>
                    <a:pt x="35738" y="41246"/>
                  </a:cubicBezTo>
                  <a:cubicBezTo>
                    <a:pt x="23825" y="41246"/>
                    <a:pt x="11913" y="37720"/>
                    <a:pt x="0" y="28606"/>
                  </a:cubicBezTo>
                  <a:lnTo>
                    <a:pt x="0" y="30690"/>
                  </a:lnTo>
                  <a:cubicBezTo>
                    <a:pt x="12155" y="40135"/>
                    <a:pt x="24310" y="43763"/>
                    <a:pt x="36465" y="43763"/>
                  </a:cubicBezTo>
                  <a:cubicBezTo>
                    <a:pt x="76723" y="43763"/>
                    <a:pt x="116979" y="3973"/>
                    <a:pt x="157231" y="3973"/>
                  </a:cubicBezTo>
                  <a:cubicBezTo>
                    <a:pt x="169385" y="3973"/>
                    <a:pt x="181538" y="7600"/>
                    <a:pt x="193691" y="17046"/>
                  </a:cubicBezTo>
                  <a:lnTo>
                    <a:pt x="193691" y="12640"/>
                  </a:lnTo>
                  <a:cubicBezTo>
                    <a:pt x="181781" y="3526"/>
                    <a:pt x="169870" y="0"/>
                    <a:pt x="1579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1237350" y="2597225"/>
              <a:ext cx="4842300" cy="848325"/>
            </a:xfrm>
            <a:custGeom>
              <a:avLst/>
              <a:gdLst/>
              <a:ahLst/>
              <a:cxnLst/>
              <a:rect l="l" t="t" r="r" b="b"/>
              <a:pathLst>
                <a:path w="193692" h="33933" extrusionOk="0">
                  <a:moveTo>
                    <a:pt x="152624" y="0"/>
                  </a:moveTo>
                  <a:cubicBezTo>
                    <a:pt x="115445" y="0"/>
                    <a:pt x="78263" y="31352"/>
                    <a:pt x="41080" y="31352"/>
                  </a:cubicBezTo>
                  <a:cubicBezTo>
                    <a:pt x="27387" y="31352"/>
                    <a:pt x="13694" y="27100"/>
                    <a:pt x="0" y="15465"/>
                  </a:cubicBezTo>
                  <a:lnTo>
                    <a:pt x="0" y="17548"/>
                  </a:lnTo>
                  <a:cubicBezTo>
                    <a:pt x="13960" y="29577"/>
                    <a:pt x="27920" y="33933"/>
                    <a:pt x="41879" y="33933"/>
                  </a:cubicBezTo>
                  <a:cubicBezTo>
                    <a:pt x="78527" y="33933"/>
                    <a:pt x="115174" y="3914"/>
                    <a:pt x="151818" y="3914"/>
                  </a:cubicBezTo>
                  <a:cubicBezTo>
                    <a:pt x="165776" y="3914"/>
                    <a:pt x="179734" y="8270"/>
                    <a:pt x="193691" y="20299"/>
                  </a:cubicBezTo>
                  <a:lnTo>
                    <a:pt x="193691" y="15881"/>
                  </a:lnTo>
                  <a:cubicBezTo>
                    <a:pt x="180003" y="4251"/>
                    <a:pt x="166314" y="0"/>
                    <a:pt x="152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7"/>
          <p:cNvSpPr txBox="1">
            <a:spLocks noGrp="1"/>
          </p:cNvSpPr>
          <p:nvPr>
            <p:ph type="title"/>
          </p:nvPr>
        </p:nvSpPr>
        <p:spPr>
          <a:xfrm>
            <a:off x="1185568" y="1301390"/>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3000"/>
              <a:buNone/>
              <a:defRPr>
                <a:solidFill>
                  <a:schemeClr val="lt2"/>
                </a:solidFill>
              </a:defRPr>
            </a:lvl2pPr>
            <a:lvl3pPr lvl="2" rtl="0">
              <a:spcBef>
                <a:spcPts val="0"/>
              </a:spcBef>
              <a:spcAft>
                <a:spcPts val="0"/>
              </a:spcAft>
              <a:buClr>
                <a:schemeClr val="lt2"/>
              </a:buClr>
              <a:buSzPts val="3000"/>
              <a:buNone/>
              <a:defRPr>
                <a:solidFill>
                  <a:schemeClr val="lt2"/>
                </a:solidFill>
              </a:defRPr>
            </a:lvl3pPr>
            <a:lvl4pPr lvl="3" rtl="0">
              <a:spcBef>
                <a:spcPts val="0"/>
              </a:spcBef>
              <a:spcAft>
                <a:spcPts val="0"/>
              </a:spcAft>
              <a:buClr>
                <a:schemeClr val="lt2"/>
              </a:buClr>
              <a:buSzPts val="3000"/>
              <a:buNone/>
              <a:defRPr>
                <a:solidFill>
                  <a:schemeClr val="lt2"/>
                </a:solidFill>
              </a:defRPr>
            </a:lvl4pPr>
            <a:lvl5pPr lvl="4" rtl="0">
              <a:spcBef>
                <a:spcPts val="0"/>
              </a:spcBef>
              <a:spcAft>
                <a:spcPts val="0"/>
              </a:spcAft>
              <a:buClr>
                <a:schemeClr val="lt2"/>
              </a:buClr>
              <a:buSzPts val="3000"/>
              <a:buNone/>
              <a:defRPr>
                <a:solidFill>
                  <a:schemeClr val="lt2"/>
                </a:solidFill>
              </a:defRPr>
            </a:lvl5pPr>
            <a:lvl6pPr lvl="5" rtl="0">
              <a:spcBef>
                <a:spcPts val="0"/>
              </a:spcBef>
              <a:spcAft>
                <a:spcPts val="0"/>
              </a:spcAft>
              <a:buClr>
                <a:schemeClr val="lt2"/>
              </a:buClr>
              <a:buSzPts val="3000"/>
              <a:buNone/>
              <a:defRPr>
                <a:solidFill>
                  <a:schemeClr val="lt2"/>
                </a:solidFill>
              </a:defRPr>
            </a:lvl6pPr>
            <a:lvl7pPr lvl="6" rtl="0">
              <a:spcBef>
                <a:spcPts val="0"/>
              </a:spcBef>
              <a:spcAft>
                <a:spcPts val="0"/>
              </a:spcAft>
              <a:buClr>
                <a:schemeClr val="lt2"/>
              </a:buClr>
              <a:buSzPts val="3000"/>
              <a:buNone/>
              <a:defRPr>
                <a:solidFill>
                  <a:schemeClr val="lt2"/>
                </a:solidFill>
              </a:defRPr>
            </a:lvl7pPr>
            <a:lvl8pPr lvl="7" rtl="0">
              <a:spcBef>
                <a:spcPts val="0"/>
              </a:spcBef>
              <a:spcAft>
                <a:spcPts val="0"/>
              </a:spcAft>
              <a:buClr>
                <a:schemeClr val="lt2"/>
              </a:buClr>
              <a:buSzPts val="3000"/>
              <a:buNone/>
              <a:defRPr>
                <a:solidFill>
                  <a:schemeClr val="lt2"/>
                </a:solidFill>
              </a:defRPr>
            </a:lvl8pPr>
            <a:lvl9pPr lvl="8" rtl="0">
              <a:spcBef>
                <a:spcPts val="0"/>
              </a:spcBef>
              <a:spcAft>
                <a:spcPts val="0"/>
              </a:spcAft>
              <a:buClr>
                <a:schemeClr val="lt2"/>
              </a:buClr>
              <a:buSzPts val="3000"/>
              <a:buNone/>
              <a:defRPr>
                <a:solidFill>
                  <a:schemeClr val="lt2"/>
                </a:solidFill>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445025"/>
            <a:ext cx="76263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1pPr>
            <a:lvl2pPr lvl="1" algn="ctr">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2pPr>
            <a:lvl3pPr lvl="2" algn="ctr">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3pPr>
            <a:lvl4pPr lvl="3" algn="ctr">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4pPr>
            <a:lvl5pPr lvl="4" algn="ctr">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5pPr>
            <a:lvl6pPr lvl="5" algn="ctr">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6pPr>
            <a:lvl7pPr lvl="6" algn="ctr">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7pPr>
            <a:lvl8pPr lvl="7" algn="ctr">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8pPr>
            <a:lvl9pPr lvl="8" algn="ctr">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grpSp>
        <p:nvGrpSpPr>
          <p:cNvPr id="12" name="Group 11">
            <a:extLst>
              <a:ext uri="{FF2B5EF4-FFF2-40B4-BE49-F238E27FC236}">
                <a16:creationId xmlns:a16="http://schemas.microsoft.com/office/drawing/2014/main" id="{749CD096-69F0-A7BB-6BCA-E2D3B7DF2CB5}"/>
              </a:ext>
            </a:extLst>
          </p:cNvPr>
          <p:cNvGrpSpPr/>
          <p:nvPr userDrawn="1"/>
        </p:nvGrpSpPr>
        <p:grpSpPr>
          <a:xfrm>
            <a:off x="-143063" y="-70236"/>
            <a:ext cx="2728608" cy="864559"/>
            <a:chOff x="-143063" y="-70236"/>
            <a:chExt cx="2728608" cy="864559"/>
          </a:xfrm>
        </p:grpSpPr>
        <p:sp>
          <p:nvSpPr>
            <p:cNvPr id="5" name="Rectangle 4">
              <a:extLst>
                <a:ext uri="{FF2B5EF4-FFF2-40B4-BE49-F238E27FC236}">
                  <a16:creationId xmlns:a16="http://schemas.microsoft.com/office/drawing/2014/main" id="{C46327EF-667A-5848-D72B-2DFC399405C1}"/>
                </a:ext>
              </a:extLst>
            </p:cNvPr>
            <p:cNvSpPr/>
            <p:nvPr userDrawn="1"/>
          </p:nvSpPr>
          <p:spPr>
            <a:xfrm>
              <a:off x="-1" y="0"/>
              <a:ext cx="2585546" cy="696914"/>
            </a:xfrm>
            <a:prstGeom prst="rect">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B3FF693-F139-0935-E23E-2C607656D9E3}"/>
                </a:ext>
              </a:extLst>
            </p:cNvPr>
            <p:cNvPicPr>
              <a:picLocks noChangeAspect="1"/>
            </p:cNvPicPr>
            <p:nvPr userDrawn="1"/>
          </p:nvPicPr>
          <p:blipFill>
            <a:blip r:embed="rId15"/>
            <a:stretch>
              <a:fillRect/>
            </a:stretch>
          </p:blipFill>
          <p:spPr>
            <a:xfrm>
              <a:off x="-143063" y="-70236"/>
              <a:ext cx="1299201" cy="864559"/>
            </a:xfrm>
            <a:prstGeom prst="rect">
              <a:avLst/>
            </a:prstGeom>
          </p:spPr>
        </p:pic>
        <p:pic>
          <p:nvPicPr>
            <p:cNvPr id="11" name="Picture 10">
              <a:extLst>
                <a:ext uri="{FF2B5EF4-FFF2-40B4-BE49-F238E27FC236}">
                  <a16:creationId xmlns:a16="http://schemas.microsoft.com/office/drawing/2014/main" id="{D5E64A82-F889-17CA-D6AA-F648FE5207FF}"/>
                </a:ext>
              </a:extLst>
            </p:cNvPr>
            <p:cNvPicPr>
              <a:picLocks noChangeAspect="1"/>
            </p:cNvPicPr>
            <p:nvPr userDrawn="1"/>
          </p:nvPicPr>
          <p:blipFill>
            <a:blip r:embed="rId16"/>
            <a:stretch>
              <a:fillRect/>
            </a:stretch>
          </p:blipFill>
          <p:spPr>
            <a:xfrm>
              <a:off x="990002" y="44772"/>
              <a:ext cx="1520377" cy="568282"/>
            </a:xfrm>
            <a:prstGeom prst="rect">
              <a:avLst/>
            </a:prstGeom>
          </p:spPr>
        </p:pic>
      </p:gr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8" r:id="rId5"/>
    <p:sldLayoutId id="2147483660" r:id="rId6"/>
    <p:sldLayoutId id="2147483661" r:id="rId7"/>
    <p:sldLayoutId id="2147483662" r:id="rId8"/>
    <p:sldLayoutId id="2147483663" r:id="rId9"/>
    <p:sldLayoutId id="2147483666" r:id="rId10"/>
    <p:sldLayoutId id="2147483673" r:id="rId11"/>
    <p:sldLayoutId id="2147483674" r:id="rId12"/>
    <p:sldLayoutId id="214748369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0C3156-3E13-D12C-0E57-B86AD231E27B}"/>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07D0D5-5800-5AB2-B8FC-C39B317D021B}"/>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9F888-AD4F-9DE0-59F0-816D0473CD6E}"/>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EE68CA34-DE6A-46ED-8416-451D04236C5F}" type="datetimeFigureOut">
              <a:rPr lang="en-US" smtClean="0"/>
              <a:t>11/29/2022</a:t>
            </a:fld>
            <a:endParaRPr lang="en-US"/>
          </a:p>
        </p:txBody>
      </p:sp>
      <p:sp>
        <p:nvSpPr>
          <p:cNvPr id="5" name="Footer Placeholder 4">
            <a:extLst>
              <a:ext uri="{FF2B5EF4-FFF2-40B4-BE49-F238E27FC236}">
                <a16:creationId xmlns:a16="http://schemas.microsoft.com/office/drawing/2014/main" id="{97827C28-FEB9-6608-D3BB-9ED0DBBD78FE}"/>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68274E-1220-B25F-0B0E-772C30DCB720}"/>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7241DED-0D01-4B16-98C1-6B0D294C74C3}" type="slidenum">
              <a:rPr lang="en-US" smtClean="0"/>
              <a:t>‹#›</a:t>
            </a:fld>
            <a:endParaRPr lang="en-US"/>
          </a:p>
        </p:txBody>
      </p:sp>
    </p:spTree>
    <p:extLst>
      <p:ext uri="{BB962C8B-B14F-4D97-AF65-F5344CB8AC3E}">
        <p14:creationId xmlns:p14="http://schemas.microsoft.com/office/powerpoint/2010/main" val="198770892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83" name="Google Shape;583;p32"/>
          <p:cNvSpPr txBox="1">
            <a:spLocks noGrp="1"/>
          </p:cNvSpPr>
          <p:nvPr>
            <p:ph type="ctrTitle"/>
          </p:nvPr>
        </p:nvSpPr>
        <p:spPr>
          <a:xfrm>
            <a:off x="377843" y="460233"/>
            <a:ext cx="4351397" cy="376936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d-ID" sz="3200" b="1" dirty="0">
                <a:solidFill>
                  <a:schemeClr val="bg2"/>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Aplikasi Pendampingan Wisata Berbasis AI Untuk Pemantauan dan  Pemanduan Wisatawan Selama Berjelajah</a:t>
            </a:r>
            <a:endParaRPr sz="3200" dirty="0">
              <a:solidFill>
                <a:schemeClr val="bg2"/>
              </a:solidFill>
              <a:effectLst>
                <a:outerShdw blurRad="38100" dist="38100" dir="2700000" algn="tl">
                  <a:srgbClr val="000000">
                    <a:alpha val="43137"/>
                  </a:srgbClr>
                </a:outerShdw>
              </a:effectLst>
            </a:endParaRPr>
          </a:p>
        </p:txBody>
      </p:sp>
      <p:sp>
        <p:nvSpPr>
          <p:cNvPr id="584" name="Google Shape;584;p32"/>
          <p:cNvSpPr txBox="1">
            <a:spLocks noGrp="1"/>
          </p:cNvSpPr>
          <p:nvPr>
            <p:ph type="subTitle" idx="1"/>
          </p:nvPr>
        </p:nvSpPr>
        <p:spPr>
          <a:xfrm>
            <a:off x="868680" y="4103371"/>
            <a:ext cx="2968767" cy="82937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d-ID" sz="1400" dirty="0">
                <a:solidFill>
                  <a:schemeClr val="tx2">
                    <a:lumMod val="75000"/>
                  </a:schemeClr>
                </a:solidFill>
                <a:effectLst>
                  <a:outerShdw blurRad="38100" dist="38100" dir="2700000" algn="tl">
                    <a:srgbClr val="000000">
                      <a:alpha val="43137"/>
                    </a:srgbClr>
                  </a:outerShdw>
                </a:effectLst>
              </a:rPr>
              <a:t>Final Project</a:t>
            </a:r>
          </a:p>
          <a:p>
            <a:pPr marL="0" lvl="0" indent="0" algn="r" rtl="0">
              <a:spcBef>
                <a:spcPts val="0"/>
              </a:spcBef>
              <a:spcAft>
                <a:spcPts val="0"/>
              </a:spcAft>
              <a:buNone/>
            </a:pPr>
            <a:r>
              <a:rPr lang="id-ID" sz="1400" dirty="0">
                <a:solidFill>
                  <a:schemeClr val="tx2">
                    <a:lumMod val="75000"/>
                  </a:schemeClr>
                </a:solidFill>
                <a:effectLst>
                  <a:outerShdw blurRad="38100" dist="38100" dir="2700000" algn="tl">
                    <a:srgbClr val="000000">
                      <a:alpha val="43137"/>
                    </a:srgbClr>
                  </a:outerShdw>
                </a:effectLst>
              </a:rPr>
              <a:t>Orbit Future Academy</a:t>
            </a:r>
            <a:endParaRPr sz="1400" dirty="0">
              <a:solidFill>
                <a:schemeClr val="tx2">
                  <a:lumMod val="75000"/>
                </a:schemeClr>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B01243C0-75F6-7118-1703-44269F9C40F2}"/>
              </a:ext>
            </a:extLst>
          </p:cNvPr>
          <p:cNvPicPr>
            <a:picLocks noChangeAspect="1"/>
          </p:cNvPicPr>
          <p:nvPr/>
        </p:nvPicPr>
        <p:blipFill>
          <a:blip r:embed="rId3"/>
          <a:stretch>
            <a:fillRect/>
          </a:stretch>
        </p:blipFill>
        <p:spPr>
          <a:xfrm>
            <a:off x="4613900" y="460233"/>
            <a:ext cx="4530099" cy="43177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3" name="TextBox 2">
            <a:extLst>
              <a:ext uri="{FF2B5EF4-FFF2-40B4-BE49-F238E27FC236}">
                <a16:creationId xmlns:a16="http://schemas.microsoft.com/office/drawing/2014/main" id="{406C77C3-526B-5853-AE82-DE8C8F144A43}"/>
              </a:ext>
            </a:extLst>
          </p:cNvPr>
          <p:cNvSpPr txBox="1"/>
          <p:nvPr/>
        </p:nvSpPr>
        <p:spPr>
          <a:xfrm>
            <a:off x="3094938" y="446076"/>
            <a:ext cx="2954118" cy="707886"/>
          </a:xfrm>
          <a:prstGeom prst="rect">
            <a:avLst/>
          </a:prstGeom>
          <a:noFill/>
        </p:spPr>
        <p:txBody>
          <a:bodyPr wrap="square">
            <a:spAutoFit/>
          </a:bodyPr>
          <a:lstStyle/>
          <a:p>
            <a:r>
              <a:rPr lang="id-ID" sz="4000" dirty="0">
                <a:solidFill>
                  <a:schemeClr val="tx2">
                    <a:lumMod val="75000"/>
                  </a:schemeClr>
                </a:solidFill>
                <a:effectLst>
                  <a:outerShdw blurRad="38100" dist="38100" dir="2700000" algn="tl">
                    <a:srgbClr val="000000">
                      <a:alpha val="43137"/>
                    </a:srgbClr>
                  </a:outerShdw>
                </a:effectLst>
                <a:latin typeface="Playfair Display SemiBold"/>
              </a:rPr>
              <a:t>MODELLING</a:t>
            </a:r>
            <a:endParaRPr lang="en-US" sz="4000" dirty="0">
              <a:solidFill>
                <a:schemeClr val="tx2">
                  <a:lumMod val="75000"/>
                </a:schemeClr>
              </a:solidFill>
              <a:latin typeface="Playfair Display SemiBold"/>
            </a:endParaRPr>
          </a:p>
        </p:txBody>
      </p:sp>
      <p:pic>
        <p:nvPicPr>
          <p:cNvPr id="9" name="Picture 8">
            <a:extLst>
              <a:ext uri="{FF2B5EF4-FFF2-40B4-BE49-F238E27FC236}">
                <a16:creationId xmlns:a16="http://schemas.microsoft.com/office/drawing/2014/main" id="{9716204F-12C7-BCFA-0521-788FB204D3B5}"/>
              </a:ext>
            </a:extLst>
          </p:cNvPr>
          <p:cNvPicPr>
            <a:picLocks noChangeAspect="1"/>
          </p:cNvPicPr>
          <p:nvPr/>
        </p:nvPicPr>
        <p:blipFill>
          <a:blip r:embed="rId3"/>
          <a:stretch>
            <a:fillRect/>
          </a:stretch>
        </p:blipFill>
        <p:spPr>
          <a:xfrm>
            <a:off x="-961317" y="2841856"/>
            <a:ext cx="11066631" cy="3009900"/>
          </a:xfrm>
          <a:prstGeom prst="rect">
            <a:avLst/>
          </a:prstGeom>
        </p:spPr>
      </p:pic>
      <p:pic>
        <p:nvPicPr>
          <p:cNvPr id="11" name="Picture 10">
            <a:extLst>
              <a:ext uri="{FF2B5EF4-FFF2-40B4-BE49-F238E27FC236}">
                <a16:creationId xmlns:a16="http://schemas.microsoft.com/office/drawing/2014/main" id="{1A543569-629B-5F0E-57A6-6C9CC74EDF52}"/>
              </a:ext>
            </a:extLst>
          </p:cNvPr>
          <p:cNvPicPr>
            <a:picLocks noChangeAspect="1"/>
          </p:cNvPicPr>
          <p:nvPr/>
        </p:nvPicPr>
        <p:blipFill>
          <a:blip r:embed="rId4"/>
          <a:stretch>
            <a:fillRect/>
          </a:stretch>
        </p:blipFill>
        <p:spPr>
          <a:xfrm>
            <a:off x="7022087" y="2571750"/>
            <a:ext cx="2944726" cy="2944726"/>
          </a:xfrm>
          <a:prstGeom prst="rect">
            <a:avLst/>
          </a:prstGeom>
        </p:spPr>
      </p:pic>
      <p:pic>
        <p:nvPicPr>
          <p:cNvPr id="13" name="Picture 12">
            <a:extLst>
              <a:ext uri="{FF2B5EF4-FFF2-40B4-BE49-F238E27FC236}">
                <a16:creationId xmlns:a16="http://schemas.microsoft.com/office/drawing/2014/main" id="{AD12ECC6-58D2-224C-AE4F-B11942BFE5B9}"/>
              </a:ext>
            </a:extLst>
          </p:cNvPr>
          <p:cNvPicPr>
            <a:picLocks noChangeAspect="1"/>
          </p:cNvPicPr>
          <p:nvPr/>
        </p:nvPicPr>
        <p:blipFill>
          <a:blip r:embed="rId5"/>
          <a:stretch>
            <a:fillRect/>
          </a:stretch>
        </p:blipFill>
        <p:spPr>
          <a:xfrm>
            <a:off x="-194183" y="3106455"/>
            <a:ext cx="2517141" cy="2517141"/>
          </a:xfrm>
          <a:prstGeom prst="rect">
            <a:avLst/>
          </a:prstGeom>
        </p:spPr>
      </p:pic>
      <p:pic>
        <p:nvPicPr>
          <p:cNvPr id="17" name="Picture 16">
            <a:extLst>
              <a:ext uri="{FF2B5EF4-FFF2-40B4-BE49-F238E27FC236}">
                <a16:creationId xmlns:a16="http://schemas.microsoft.com/office/drawing/2014/main" id="{897C81E1-749F-943F-AC5B-E4E012E74894}"/>
              </a:ext>
            </a:extLst>
          </p:cNvPr>
          <p:cNvPicPr>
            <a:picLocks noChangeAspect="1"/>
          </p:cNvPicPr>
          <p:nvPr/>
        </p:nvPicPr>
        <p:blipFill>
          <a:blip r:embed="rId6"/>
          <a:stretch>
            <a:fillRect/>
          </a:stretch>
        </p:blipFill>
        <p:spPr>
          <a:xfrm>
            <a:off x="5640257" y="3665846"/>
            <a:ext cx="3287345" cy="1426765"/>
          </a:xfrm>
          <a:prstGeom prst="rect">
            <a:avLst/>
          </a:prstGeom>
        </p:spPr>
      </p:pic>
      <p:sp>
        <p:nvSpPr>
          <p:cNvPr id="4" name="TextBox 3">
            <a:extLst>
              <a:ext uri="{FF2B5EF4-FFF2-40B4-BE49-F238E27FC236}">
                <a16:creationId xmlns:a16="http://schemas.microsoft.com/office/drawing/2014/main" id="{E972A50D-7974-D106-0DB9-F23DB5F72DFA}"/>
              </a:ext>
            </a:extLst>
          </p:cNvPr>
          <p:cNvSpPr txBox="1"/>
          <p:nvPr/>
        </p:nvSpPr>
        <p:spPr>
          <a:xfrm>
            <a:off x="980114" y="1376552"/>
            <a:ext cx="7183765" cy="2308324"/>
          </a:xfrm>
          <a:prstGeom prst="rect">
            <a:avLst/>
          </a:prstGeom>
          <a:noFill/>
        </p:spPr>
        <p:txBody>
          <a:bodyPr wrap="square">
            <a:spAutoFit/>
          </a:bodyPr>
          <a:lstStyle/>
          <a:p>
            <a:pPr algn="ctr"/>
            <a:r>
              <a:rPr lang="id-ID" sz="1800" dirty="0">
                <a:latin typeface="Manrope"/>
              </a:rPr>
              <a:t>Pada p</a:t>
            </a:r>
            <a:r>
              <a:rPr lang="en-US" sz="1800" dirty="0" err="1">
                <a:latin typeface="Manrope"/>
              </a:rPr>
              <a:t>rojek</a:t>
            </a:r>
            <a:r>
              <a:rPr lang="en-US" sz="1800" dirty="0">
                <a:latin typeface="Manrope"/>
              </a:rPr>
              <a:t> </a:t>
            </a:r>
            <a:r>
              <a:rPr lang="id-ID" sz="1800" dirty="0">
                <a:latin typeface="Manrope"/>
              </a:rPr>
              <a:t>ini </a:t>
            </a:r>
            <a:r>
              <a:rPr lang="en-US" sz="1800" dirty="0">
                <a:latin typeface="Manrope"/>
              </a:rPr>
              <a:t>kami </a:t>
            </a:r>
            <a:r>
              <a:rPr lang="en-US" sz="1800" dirty="0" err="1">
                <a:latin typeface="Manrope"/>
              </a:rPr>
              <a:t>menggunakan</a:t>
            </a:r>
            <a:r>
              <a:rPr lang="en-US" sz="1800" dirty="0">
                <a:latin typeface="Manrope"/>
              </a:rPr>
              <a:t> </a:t>
            </a:r>
            <a:r>
              <a:rPr lang="en-US" sz="1800" dirty="0" err="1">
                <a:latin typeface="Manrope"/>
              </a:rPr>
              <a:t>bahasa</a:t>
            </a:r>
            <a:r>
              <a:rPr lang="en-US" sz="1800" dirty="0">
                <a:latin typeface="Manrope"/>
              </a:rPr>
              <a:t> python yang </a:t>
            </a:r>
            <a:r>
              <a:rPr lang="en-US" sz="1800" dirty="0" err="1">
                <a:latin typeface="Manrope"/>
              </a:rPr>
              <a:t>menggunakan</a:t>
            </a:r>
            <a:r>
              <a:rPr lang="en-US" sz="1800" dirty="0">
                <a:latin typeface="Manrope"/>
              </a:rPr>
              <a:t> </a:t>
            </a:r>
            <a:r>
              <a:rPr lang="en-US" sz="1800" dirty="0" err="1">
                <a:latin typeface="Manrope"/>
              </a:rPr>
              <a:t>algoritma</a:t>
            </a:r>
            <a:r>
              <a:rPr lang="en-US" sz="1800" dirty="0">
                <a:latin typeface="Manrope"/>
              </a:rPr>
              <a:t> Long Short Term Memory (LSTM) yang sangat </a:t>
            </a:r>
            <a:r>
              <a:rPr lang="en-US" sz="1800" dirty="0" err="1">
                <a:latin typeface="Manrope"/>
              </a:rPr>
              <a:t>cocok</a:t>
            </a:r>
            <a:r>
              <a:rPr lang="en-US" sz="1800" dirty="0">
                <a:latin typeface="Manrope"/>
              </a:rPr>
              <a:t> </a:t>
            </a:r>
            <a:r>
              <a:rPr lang="en-US" sz="1800" dirty="0" err="1">
                <a:latin typeface="Manrope"/>
              </a:rPr>
              <a:t>untuk</a:t>
            </a:r>
            <a:r>
              <a:rPr lang="en-US" sz="1800" dirty="0">
                <a:latin typeface="Manrope"/>
              </a:rPr>
              <a:t> </a:t>
            </a:r>
            <a:r>
              <a:rPr lang="en-US" sz="1800" dirty="0" err="1">
                <a:latin typeface="Manrope"/>
              </a:rPr>
              <a:t>membuat</a:t>
            </a:r>
            <a:r>
              <a:rPr lang="en-US" sz="1800" dirty="0">
                <a:latin typeface="Manrope"/>
              </a:rPr>
              <a:t> </a:t>
            </a:r>
            <a:r>
              <a:rPr lang="en-US" sz="1800" dirty="0" err="1">
                <a:latin typeface="Manrope"/>
              </a:rPr>
              <a:t>prediksi</a:t>
            </a:r>
            <a:r>
              <a:rPr lang="en-US" sz="1800" dirty="0">
                <a:latin typeface="Manrope"/>
              </a:rPr>
              <a:t> </a:t>
            </a:r>
            <a:r>
              <a:rPr lang="en-US" sz="1800" dirty="0" err="1">
                <a:latin typeface="Manrope"/>
              </a:rPr>
              <a:t>ataupun</a:t>
            </a:r>
            <a:r>
              <a:rPr lang="en-US" sz="1800" dirty="0">
                <a:latin typeface="Manrope"/>
              </a:rPr>
              <a:t> </a:t>
            </a:r>
            <a:r>
              <a:rPr lang="en-US" sz="1800" dirty="0" err="1">
                <a:latin typeface="Manrope"/>
              </a:rPr>
              <a:t>klasifikasi</a:t>
            </a:r>
            <a:r>
              <a:rPr lang="en-US" sz="1800" dirty="0">
                <a:latin typeface="Manrope"/>
              </a:rPr>
              <a:t> yang </a:t>
            </a:r>
            <a:r>
              <a:rPr lang="en-US" sz="1800" dirty="0" err="1">
                <a:latin typeface="Manrope"/>
              </a:rPr>
              <a:t>ada</a:t>
            </a:r>
            <a:r>
              <a:rPr lang="en-US" sz="1800" dirty="0">
                <a:latin typeface="Manrope"/>
              </a:rPr>
              <a:t> </a:t>
            </a:r>
            <a:r>
              <a:rPr lang="en-US" sz="1800" dirty="0" err="1">
                <a:latin typeface="Manrope"/>
              </a:rPr>
              <a:t>hubungan</a:t>
            </a:r>
            <a:r>
              <a:rPr lang="en-US" sz="1800" dirty="0">
                <a:latin typeface="Manrope"/>
              </a:rPr>
              <a:t> </a:t>
            </a:r>
            <a:r>
              <a:rPr lang="en-US" sz="1800" dirty="0" err="1">
                <a:latin typeface="Manrope"/>
              </a:rPr>
              <a:t>dengan</a:t>
            </a:r>
            <a:r>
              <a:rPr lang="en-US" sz="1800" dirty="0">
                <a:latin typeface="Manrope"/>
              </a:rPr>
              <a:t> data </a:t>
            </a:r>
            <a:r>
              <a:rPr lang="en-US" sz="1800" dirty="0" err="1">
                <a:latin typeface="Manrope"/>
              </a:rPr>
              <a:t>teks</a:t>
            </a:r>
            <a:r>
              <a:rPr lang="en-US" sz="1800" dirty="0">
                <a:latin typeface="Manrope"/>
              </a:rPr>
              <a:t> dan </a:t>
            </a:r>
            <a:r>
              <a:rPr lang="en-US" sz="1800" dirty="0" err="1">
                <a:latin typeface="Manrope"/>
              </a:rPr>
              <a:t>waktu</a:t>
            </a:r>
            <a:r>
              <a:rPr lang="en-US" sz="1800" dirty="0">
                <a:latin typeface="Manrope"/>
              </a:rPr>
              <a:t>. </a:t>
            </a:r>
            <a:r>
              <a:rPr lang="en-US" sz="1800" dirty="0" err="1">
                <a:latin typeface="Manrope"/>
              </a:rPr>
              <a:t>Algoritma</a:t>
            </a:r>
            <a:r>
              <a:rPr lang="en-US" sz="1800" dirty="0">
                <a:latin typeface="Manrope"/>
              </a:rPr>
              <a:t> LSTM </a:t>
            </a:r>
            <a:r>
              <a:rPr lang="en-US" sz="1800" dirty="0" err="1">
                <a:latin typeface="Manrope"/>
              </a:rPr>
              <a:t>ini</a:t>
            </a:r>
            <a:r>
              <a:rPr lang="en-US" sz="1800" dirty="0">
                <a:latin typeface="Manrope"/>
              </a:rPr>
              <a:t> </a:t>
            </a:r>
            <a:r>
              <a:rPr lang="en-US" sz="1800" dirty="0" err="1">
                <a:latin typeface="Manrope"/>
              </a:rPr>
              <a:t>dapat</a:t>
            </a:r>
            <a:r>
              <a:rPr lang="en-US" sz="1800" dirty="0">
                <a:latin typeface="Manrope"/>
              </a:rPr>
              <a:t> </a:t>
            </a:r>
            <a:r>
              <a:rPr lang="en-US" sz="1800" dirty="0" err="1">
                <a:latin typeface="Manrope"/>
              </a:rPr>
              <a:t>menyimpan</a:t>
            </a:r>
            <a:r>
              <a:rPr lang="en-US" sz="1800" dirty="0">
                <a:latin typeface="Manrope"/>
              </a:rPr>
              <a:t> data </a:t>
            </a:r>
            <a:r>
              <a:rPr lang="en-US" sz="1800" dirty="0" err="1">
                <a:latin typeface="Manrope"/>
              </a:rPr>
              <a:t>dalam</a:t>
            </a:r>
            <a:r>
              <a:rPr lang="en-US" sz="1800" dirty="0">
                <a:latin typeface="Manrope"/>
              </a:rPr>
              <a:t> </a:t>
            </a:r>
            <a:r>
              <a:rPr lang="en-US" sz="1800" dirty="0" err="1">
                <a:latin typeface="Manrope"/>
              </a:rPr>
              <a:t>waktu</a:t>
            </a:r>
            <a:r>
              <a:rPr lang="en-US" sz="1800" dirty="0">
                <a:latin typeface="Manrope"/>
              </a:rPr>
              <a:t> yang lama. Hal </a:t>
            </a:r>
            <a:r>
              <a:rPr lang="en-US" sz="1800" dirty="0" err="1">
                <a:latin typeface="Manrope"/>
              </a:rPr>
              <a:t>ini</a:t>
            </a:r>
            <a:r>
              <a:rPr lang="en-US" sz="1800" dirty="0">
                <a:latin typeface="Manrope"/>
              </a:rPr>
              <a:t> </a:t>
            </a:r>
            <a:r>
              <a:rPr lang="en-US" sz="1800" dirty="0" err="1">
                <a:latin typeface="Manrope"/>
              </a:rPr>
              <a:t>dapat</a:t>
            </a:r>
            <a:r>
              <a:rPr lang="en-US" sz="1800" dirty="0">
                <a:latin typeface="Manrope"/>
              </a:rPr>
              <a:t> </a:t>
            </a:r>
            <a:r>
              <a:rPr lang="en-US" sz="1800" dirty="0" err="1">
                <a:latin typeface="Manrope"/>
              </a:rPr>
              <a:t>digunakan</a:t>
            </a:r>
            <a:r>
              <a:rPr lang="en-US" sz="1800" dirty="0">
                <a:latin typeface="Manrope"/>
              </a:rPr>
              <a:t> </a:t>
            </a:r>
            <a:r>
              <a:rPr lang="en-US" sz="1800" dirty="0" err="1">
                <a:latin typeface="Manrope"/>
              </a:rPr>
              <a:t>dalam</a:t>
            </a:r>
            <a:r>
              <a:rPr lang="en-US" sz="1800" dirty="0">
                <a:latin typeface="Manrope"/>
              </a:rPr>
              <a:t> </a:t>
            </a:r>
            <a:r>
              <a:rPr lang="en-US" sz="1800" dirty="0" err="1">
                <a:latin typeface="Manrope"/>
              </a:rPr>
              <a:t>meproses</a:t>
            </a:r>
            <a:r>
              <a:rPr lang="en-US" sz="1800" dirty="0">
                <a:latin typeface="Manrope"/>
              </a:rPr>
              <a:t>, </a:t>
            </a:r>
            <a:r>
              <a:rPr lang="en-US" sz="1800" dirty="0" err="1">
                <a:latin typeface="Manrope"/>
              </a:rPr>
              <a:t>prediksi</a:t>
            </a:r>
            <a:r>
              <a:rPr lang="en-US" sz="1800" dirty="0">
                <a:latin typeface="Manrope"/>
              </a:rPr>
              <a:t>, dan </a:t>
            </a:r>
            <a:r>
              <a:rPr lang="en-US" sz="1800" dirty="0" err="1">
                <a:latin typeface="Manrope"/>
              </a:rPr>
              <a:t>klasifikasi</a:t>
            </a:r>
            <a:r>
              <a:rPr lang="en-US" sz="1800" dirty="0">
                <a:latin typeface="Manrope"/>
              </a:rPr>
              <a:t> </a:t>
            </a:r>
            <a:r>
              <a:rPr lang="en-US" sz="1800" dirty="0" err="1">
                <a:latin typeface="Manrope"/>
              </a:rPr>
              <a:t>informasi</a:t>
            </a:r>
            <a:r>
              <a:rPr lang="en-US" sz="1800" dirty="0">
                <a:latin typeface="Manrope"/>
              </a:rPr>
              <a:t> </a:t>
            </a:r>
            <a:r>
              <a:rPr lang="en-US" sz="1800" dirty="0" err="1">
                <a:latin typeface="Manrope"/>
              </a:rPr>
              <a:t>berdasarkan</a:t>
            </a:r>
            <a:r>
              <a:rPr lang="en-US" sz="1800" dirty="0">
                <a:latin typeface="Manrope"/>
              </a:rPr>
              <a:t> </a:t>
            </a:r>
            <a:r>
              <a:rPr lang="en-US" sz="1800" dirty="0" err="1">
                <a:latin typeface="Manrope"/>
              </a:rPr>
              <a:t>deret</a:t>
            </a:r>
            <a:r>
              <a:rPr lang="en-US" sz="1800" dirty="0">
                <a:latin typeface="Manrope"/>
              </a:rPr>
              <a:t> </a:t>
            </a:r>
            <a:r>
              <a:rPr lang="en-US" sz="1800" dirty="0" err="1">
                <a:latin typeface="Manrope"/>
              </a:rPr>
              <a:t>waktu</a:t>
            </a:r>
            <a:r>
              <a:rPr lang="en-US" sz="1800" dirty="0">
                <a:latin typeface="Manrope"/>
              </a:rPr>
              <a:t>. </a:t>
            </a:r>
            <a:r>
              <a:rPr lang="en-US" sz="1800" dirty="0" err="1">
                <a:latin typeface="Manrope"/>
              </a:rPr>
              <a:t>Struktur</a:t>
            </a:r>
            <a:r>
              <a:rPr lang="en-US" sz="1800" dirty="0">
                <a:latin typeface="Manrope"/>
              </a:rPr>
              <a:t> </a:t>
            </a:r>
            <a:r>
              <a:rPr lang="en-US" sz="1800" dirty="0" err="1">
                <a:latin typeface="Manrope"/>
              </a:rPr>
              <a:t>dari</a:t>
            </a:r>
            <a:r>
              <a:rPr lang="en-US" sz="1800" dirty="0">
                <a:latin typeface="Manrope"/>
              </a:rPr>
              <a:t> LSTM </a:t>
            </a:r>
            <a:r>
              <a:rPr lang="en-US" sz="1800" dirty="0" err="1">
                <a:latin typeface="Manrope"/>
              </a:rPr>
              <a:t>terdiri</a:t>
            </a:r>
            <a:r>
              <a:rPr lang="en-US" sz="1800" dirty="0">
                <a:latin typeface="Manrope"/>
              </a:rPr>
              <a:t> </a:t>
            </a:r>
            <a:r>
              <a:rPr lang="en-US" sz="1800" dirty="0" err="1">
                <a:latin typeface="Manrope"/>
              </a:rPr>
              <a:t>atas</a:t>
            </a:r>
            <a:r>
              <a:rPr lang="en-US" sz="1800" dirty="0">
                <a:latin typeface="Manrope"/>
              </a:rPr>
              <a:t> neural network dan </a:t>
            </a:r>
            <a:r>
              <a:rPr lang="en-US" sz="1800" dirty="0" err="1">
                <a:latin typeface="Manrope"/>
              </a:rPr>
              <a:t>beberapa</a:t>
            </a:r>
            <a:r>
              <a:rPr lang="en-US" sz="1800" dirty="0">
                <a:latin typeface="Manrope"/>
              </a:rPr>
              <a:t> </a:t>
            </a:r>
            <a:r>
              <a:rPr lang="en-US" sz="1800" dirty="0" err="1">
                <a:latin typeface="Manrope"/>
              </a:rPr>
              <a:t>blok</a:t>
            </a:r>
            <a:r>
              <a:rPr lang="en-US" sz="1800" dirty="0">
                <a:latin typeface="Manrope"/>
              </a:rPr>
              <a:t> </a:t>
            </a:r>
            <a:r>
              <a:rPr lang="en-US" sz="1800" dirty="0" err="1">
                <a:latin typeface="Manrope"/>
              </a:rPr>
              <a:t>memori</a:t>
            </a:r>
            <a:r>
              <a:rPr lang="en-US" sz="1800" dirty="0">
                <a:latin typeface="Manrope"/>
              </a:rPr>
              <a:t> yang </a:t>
            </a:r>
            <a:r>
              <a:rPr lang="en-US" sz="1800" dirty="0" err="1">
                <a:latin typeface="Manrope"/>
              </a:rPr>
              <a:t>berbeda</a:t>
            </a:r>
            <a:r>
              <a:rPr lang="en-US" sz="1800" dirty="0">
                <a:latin typeface="Manrope"/>
              </a:rPr>
              <a:t>. Blok </a:t>
            </a:r>
            <a:r>
              <a:rPr lang="en-US" sz="1800" dirty="0" err="1">
                <a:latin typeface="Manrope"/>
              </a:rPr>
              <a:t>memori</a:t>
            </a:r>
            <a:r>
              <a:rPr lang="en-US" sz="1800" dirty="0">
                <a:latin typeface="Manrope"/>
              </a:rPr>
              <a:t> </a:t>
            </a:r>
            <a:r>
              <a:rPr lang="en-US" sz="1800" dirty="0" err="1">
                <a:latin typeface="Manrope"/>
              </a:rPr>
              <a:t>ini</a:t>
            </a:r>
            <a:r>
              <a:rPr lang="en-US" sz="1800" dirty="0">
                <a:latin typeface="Manrope"/>
              </a:rPr>
              <a:t> </a:t>
            </a:r>
            <a:r>
              <a:rPr lang="en-US" sz="1800" dirty="0" err="1">
                <a:latin typeface="Manrope"/>
              </a:rPr>
              <a:t>disebut</a:t>
            </a:r>
            <a:r>
              <a:rPr lang="en-US" sz="1800" dirty="0">
                <a:latin typeface="Manrope"/>
              </a:rPr>
              <a:t> </a:t>
            </a:r>
            <a:r>
              <a:rPr lang="en-US" sz="1800" dirty="0" err="1">
                <a:latin typeface="Manrope"/>
              </a:rPr>
              <a:t>sebagai</a:t>
            </a:r>
            <a:r>
              <a:rPr lang="en-US" sz="1800" dirty="0">
                <a:latin typeface="Manrope"/>
              </a:rPr>
              <a:t> cell yang </a:t>
            </a:r>
            <a:r>
              <a:rPr lang="en-US" sz="1800" dirty="0" err="1">
                <a:latin typeface="Manrope"/>
              </a:rPr>
              <a:t>nantinya</a:t>
            </a:r>
            <a:r>
              <a:rPr lang="en-US" sz="1800" dirty="0">
                <a:latin typeface="Manrope"/>
              </a:rPr>
              <a:t> </a:t>
            </a:r>
            <a:r>
              <a:rPr lang="en-US" sz="1800" dirty="0" err="1">
                <a:latin typeface="Manrope"/>
              </a:rPr>
              <a:t>akan</a:t>
            </a:r>
            <a:r>
              <a:rPr lang="en-US" sz="1800" dirty="0">
                <a:latin typeface="Manrope"/>
              </a:rPr>
              <a:t> </a:t>
            </a:r>
            <a:r>
              <a:rPr lang="en-US" sz="1800" dirty="0" err="1">
                <a:latin typeface="Manrope"/>
              </a:rPr>
              <a:t>diteruskan</a:t>
            </a:r>
            <a:r>
              <a:rPr lang="en-US" sz="1800" dirty="0">
                <a:latin typeface="Manrope"/>
              </a:rPr>
              <a:t> </a:t>
            </a:r>
            <a:r>
              <a:rPr lang="en-US" sz="1800" dirty="0" err="1">
                <a:latin typeface="Manrope"/>
              </a:rPr>
              <a:t>ke</a:t>
            </a:r>
            <a:r>
              <a:rPr lang="en-US" sz="1800" dirty="0">
                <a:latin typeface="Manrope"/>
              </a:rPr>
              <a:t> cell </a:t>
            </a:r>
            <a:r>
              <a:rPr lang="en-US" sz="1800" dirty="0" err="1">
                <a:latin typeface="Manrope"/>
              </a:rPr>
              <a:t>berikutnya</a:t>
            </a:r>
            <a:r>
              <a:rPr lang="en-US" sz="1800" dirty="0">
                <a:latin typeface="Manrope"/>
              </a:rPr>
              <a:t>. </a:t>
            </a:r>
          </a:p>
        </p:txBody>
      </p:sp>
    </p:spTree>
    <p:extLst>
      <p:ext uri="{BB962C8B-B14F-4D97-AF65-F5344CB8AC3E}">
        <p14:creationId xmlns:p14="http://schemas.microsoft.com/office/powerpoint/2010/main" val="119069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3" name="TextBox 2">
            <a:extLst>
              <a:ext uri="{FF2B5EF4-FFF2-40B4-BE49-F238E27FC236}">
                <a16:creationId xmlns:a16="http://schemas.microsoft.com/office/drawing/2014/main" id="{406C77C3-526B-5853-AE82-DE8C8F144A43}"/>
              </a:ext>
            </a:extLst>
          </p:cNvPr>
          <p:cNvSpPr txBox="1"/>
          <p:nvPr/>
        </p:nvSpPr>
        <p:spPr>
          <a:xfrm>
            <a:off x="2932098" y="422227"/>
            <a:ext cx="3279796" cy="707886"/>
          </a:xfrm>
          <a:prstGeom prst="rect">
            <a:avLst/>
          </a:prstGeom>
          <a:noFill/>
        </p:spPr>
        <p:txBody>
          <a:bodyPr wrap="square">
            <a:spAutoFit/>
          </a:bodyPr>
          <a:lstStyle/>
          <a:p>
            <a:pPr algn="ctr"/>
            <a:r>
              <a:rPr lang="id-ID" sz="4000" dirty="0">
                <a:solidFill>
                  <a:schemeClr val="tx2">
                    <a:lumMod val="75000"/>
                  </a:schemeClr>
                </a:solidFill>
                <a:effectLst>
                  <a:outerShdw blurRad="38100" dist="38100" dir="2700000" algn="tl">
                    <a:srgbClr val="000000">
                      <a:alpha val="43137"/>
                    </a:srgbClr>
                  </a:outerShdw>
                </a:effectLst>
                <a:latin typeface="Playfair Display SemiBold"/>
              </a:rPr>
              <a:t>MODELLING</a:t>
            </a:r>
            <a:endParaRPr lang="en-US" sz="4000" dirty="0">
              <a:solidFill>
                <a:schemeClr val="tx2">
                  <a:lumMod val="75000"/>
                </a:schemeClr>
              </a:solidFill>
              <a:latin typeface="Playfair Display SemiBold"/>
            </a:endParaRPr>
          </a:p>
        </p:txBody>
      </p:sp>
      <p:sp>
        <p:nvSpPr>
          <p:cNvPr id="4" name="TextBox 3">
            <a:extLst>
              <a:ext uri="{FF2B5EF4-FFF2-40B4-BE49-F238E27FC236}">
                <a16:creationId xmlns:a16="http://schemas.microsoft.com/office/drawing/2014/main" id="{E972A50D-7974-D106-0DB9-F23DB5F72DFA}"/>
              </a:ext>
            </a:extLst>
          </p:cNvPr>
          <p:cNvSpPr txBox="1"/>
          <p:nvPr/>
        </p:nvSpPr>
        <p:spPr>
          <a:xfrm>
            <a:off x="2275197" y="1256065"/>
            <a:ext cx="4593597" cy="369332"/>
          </a:xfrm>
          <a:prstGeom prst="rect">
            <a:avLst/>
          </a:prstGeom>
          <a:noFill/>
        </p:spPr>
        <p:txBody>
          <a:bodyPr wrap="square">
            <a:spAutoFit/>
          </a:bodyPr>
          <a:lstStyle/>
          <a:p>
            <a:pPr algn="ctr"/>
            <a:r>
              <a:rPr lang="id-ID" sz="1800" dirty="0">
                <a:latin typeface="Manrope"/>
              </a:rPr>
              <a:t>Yang dapat dilihat pada gambar dibawah ini.</a:t>
            </a:r>
            <a:endParaRPr lang="en-US" sz="1800" dirty="0">
              <a:latin typeface="Manrope"/>
            </a:endParaRPr>
          </a:p>
        </p:txBody>
      </p:sp>
      <p:pic>
        <p:nvPicPr>
          <p:cNvPr id="7" name="Picture 6">
            <a:extLst>
              <a:ext uri="{FF2B5EF4-FFF2-40B4-BE49-F238E27FC236}">
                <a16:creationId xmlns:a16="http://schemas.microsoft.com/office/drawing/2014/main" id="{AD4768B7-4691-DDF7-0B26-0437E2217765}"/>
              </a:ext>
            </a:extLst>
          </p:cNvPr>
          <p:cNvPicPr>
            <a:picLocks noChangeAspect="1"/>
          </p:cNvPicPr>
          <p:nvPr/>
        </p:nvPicPr>
        <p:blipFill rotWithShape="1">
          <a:blip r:embed="rId3"/>
          <a:srcRect l="4348"/>
          <a:stretch/>
        </p:blipFill>
        <p:spPr>
          <a:xfrm>
            <a:off x="204320" y="1751349"/>
            <a:ext cx="8735360" cy="3160273"/>
          </a:xfrm>
          <a:prstGeom prst="rect">
            <a:avLst/>
          </a:prstGeom>
        </p:spPr>
      </p:pic>
    </p:spTree>
    <p:extLst>
      <p:ext uri="{BB962C8B-B14F-4D97-AF65-F5344CB8AC3E}">
        <p14:creationId xmlns:p14="http://schemas.microsoft.com/office/powerpoint/2010/main" val="2689369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3" name="TextBox 2">
            <a:extLst>
              <a:ext uri="{FF2B5EF4-FFF2-40B4-BE49-F238E27FC236}">
                <a16:creationId xmlns:a16="http://schemas.microsoft.com/office/drawing/2014/main" id="{406C77C3-526B-5853-AE82-DE8C8F144A43}"/>
              </a:ext>
            </a:extLst>
          </p:cNvPr>
          <p:cNvSpPr txBox="1"/>
          <p:nvPr/>
        </p:nvSpPr>
        <p:spPr>
          <a:xfrm>
            <a:off x="3088508" y="289879"/>
            <a:ext cx="3279796" cy="707886"/>
          </a:xfrm>
          <a:prstGeom prst="rect">
            <a:avLst/>
          </a:prstGeom>
          <a:noFill/>
        </p:spPr>
        <p:txBody>
          <a:bodyPr wrap="square">
            <a:spAutoFit/>
          </a:bodyPr>
          <a:lstStyle/>
          <a:p>
            <a:pPr algn="ctr"/>
            <a:r>
              <a:rPr lang="id-ID" sz="4000" dirty="0">
                <a:solidFill>
                  <a:schemeClr val="tx2">
                    <a:lumMod val="75000"/>
                  </a:schemeClr>
                </a:solidFill>
                <a:effectLst>
                  <a:outerShdw blurRad="38100" dist="38100" dir="2700000" algn="tl">
                    <a:srgbClr val="000000">
                      <a:alpha val="43137"/>
                    </a:srgbClr>
                  </a:outerShdw>
                </a:effectLst>
                <a:latin typeface="Playfair Display SemiBold"/>
              </a:rPr>
              <a:t>EVALUATION</a:t>
            </a:r>
            <a:endParaRPr lang="en-US" sz="4000" dirty="0">
              <a:solidFill>
                <a:schemeClr val="tx2">
                  <a:lumMod val="75000"/>
                </a:schemeClr>
              </a:solidFill>
              <a:latin typeface="Playfair Display SemiBold"/>
            </a:endParaRPr>
          </a:p>
        </p:txBody>
      </p:sp>
      <p:sp>
        <p:nvSpPr>
          <p:cNvPr id="4" name="TextBox 3">
            <a:extLst>
              <a:ext uri="{FF2B5EF4-FFF2-40B4-BE49-F238E27FC236}">
                <a16:creationId xmlns:a16="http://schemas.microsoft.com/office/drawing/2014/main" id="{E972A50D-7974-D106-0DB9-F23DB5F72DFA}"/>
              </a:ext>
            </a:extLst>
          </p:cNvPr>
          <p:cNvSpPr txBox="1"/>
          <p:nvPr/>
        </p:nvSpPr>
        <p:spPr>
          <a:xfrm>
            <a:off x="492874" y="1074999"/>
            <a:ext cx="8158239" cy="738664"/>
          </a:xfrm>
          <a:prstGeom prst="rect">
            <a:avLst/>
          </a:prstGeom>
          <a:noFill/>
        </p:spPr>
        <p:txBody>
          <a:bodyPr wrap="square">
            <a:spAutoFit/>
          </a:bodyPr>
          <a:lstStyle/>
          <a:p>
            <a:pPr algn="ctr"/>
            <a:r>
              <a:rPr lang="en-US" dirty="0">
                <a:latin typeface="Manrope"/>
              </a:rPr>
              <a:t>Proses </a:t>
            </a:r>
            <a:r>
              <a:rPr lang="id-ID" dirty="0">
                <a:latin typeface="Manrope"/>
              </a:rPr>
              <a:t>evaluasi </a:t>
            </a:r>
            <a:r>
              <a:rPr lang="en-US" dirty="0" err="1">
                <a:latin typeface="Manrope"/>
              </a:rPr>
              <a:t>dilakukan</a:t>
            </a:r>
            <a:r>
              <a:rPr lang="id-ID" dirty="0">
                <a:latin typeface="Manrope"/>
              </a:rPr>
              <a:t> dengan melihat apakah </a:t>
            </a:r>
            <a:r>
              <a:rPr lang="en-US" dirty="0">
                <a:latin typeface="Manrope"/>
              </a:rPr>
              <a:t>proses </a:t>
            </a:r>
            <a:r>
              <a:rPr lang="en-US" dirty="0" err="1">
                <a:latin typeface="Manrope"/>
              </a:rPr>
              <a:t>peng</a:t>
            </a:r>
            <a:r>
              <a:rPr lang="en-US" dirty="0">
                <a:latin typeface="Manrope"/>
              </a:rPr>
              <a:t>-coding-an </a:t>
            </a:r>
            <a:r>
              <a:rPr lang="en-US" dirty="0" err="1">
                <a:latin typeface="Manrope"/>
              </a:rPr>
              <a:t>dapat</a:t>
            </a:r>
            <a:r>
              <a:rPr lang="en-US" dirty="0">
                <a:latin typeface="Manrope"/>
              </a:rPr>
              <a:t> </a:t>
            </a:r>
            <a:r>
              <a:rPr lang="en-US" dirty="0" err="1">
                <a:latin typeface="Manrope"/>
              </a:rPr>
              <a:t>berjalan</a:t>
            </a:r>
            <a:r>
              <a:rPr lang="en-US" dirty="0">
                <a:latin typeface="Manrope"/>
              </a:rPr>
              <a:t> </a:t>
            </a:r>
            <a:r>
              <a:rPr lang="en-US" dirty="0" err="1">
                <a:latin typeface="Manrope"/>
              </a:rPr>
              <a:t>dengan</a:t>
            </a:r>
            <a:r>
              <a:rPr lang="en-US" dirty="0">
                <a:latin typeface="Manrope"/>
              </a:rPr>
              <a:t> </a:t>
            </a:r>
            <a:r>
              <a:rPr lang="en-US" dirty="0" err="1">
                <a:latin typeface="Manrope"/>
              </a:rPr>
              <a:t>baik</a:t>
            </a:r>
            <a:r>
              <a:rPr lang="id-ID" dirty="0">
                <a:latin typeface="Manrope"/>
              </a:rPr>
              <a:t> atau belum</a:t>
            </a:r>
            <a:r>
              <a:rPr lang="en-US" dirty="0">
                <a:latin typeface="Manrope"/>
              </a:rPr>
              <a:t> </a:t>
            </a:r>
            <a:r>
              <a:rPr lang="en-US" dirty="0" err="1">
                <a:latin typeface="Manrope"/>
              </a:rPr>
              <a:t>sekaligus</a:t>
            </a:r>
            <a:r>
              <a:rPr lang="en-US" dirty="0">
                <a:latin typeface="Manrope"/>
              </a:rPr>
              <a:t> </a:t>
            </a:r>
            <a:r>
              <a:rPr lang="en-US" dirty="0" err="1">
                <a:latin typeface="Manrope"/>
              </a:rPr>
              <a:t>untuk</a:t>
            </a:r>
            <a:r>
              <a:rPr lang="en-US" dirty="0">
                <a:latin typeface="Manrope"/>
              </a:rPr>
              <a:t> </a:t>
            </a:r>
            <a:r>
              <a:rPr lang="en-US" dirty="0" err="1">
                <a:latin typeface="Manrope"/>
              </a:rPr>
              <a:t>mengetahui</a:t>
            </a:r>
            <a:r>
              <a:rPr lang="en-US" dirty="0">
                <a:latin typeface="Manrope"/>
              </a:rPr>
              <a:t> </a:t>
            </a:r>
            <a:r>
              <a:rPr lang="en-US" dirty="0" err="1">
                <a:latin typeface="Manrope"/>
              </a:rPr>
              <a:t>kekurangan</a:t>
            </a:r>
            <a:r>
              <a:rPr lang="en-US" dirty="0">
                <a:latin typeface="Manrope"/>
              </a:rPr>
              <a:t> dan </a:t>
            </a:r>
            <a:r>
              <a:rPr lang="en-US" dirty="0" err="1">
                <a:latin typeface="Manrope"/>
              </a:rPr>
              <a:t>menambahkan</a:t>
            </a:r>
            <a:r>
              <a:rPr lang="en-US" dirty="0">
                <a:latin typeface="Manrope"/>
              </a:rPr>
              <a:t> </a:t>
            </a:r>
            <a:r>
              <a:rPr lang="en-US" dirty="0" err="1">
                <a:latin typeface="Manrope"/>
              </a:rPr>
              <a:t>masukan</a:t>
            </a:r>
            <a:r>
              <a:rPr lang="en-US" dirty="0">
                <a:latin typeface="Manrope"/>
              </a:rPr>
              <a:t> </a:t>
            </a:r>
            <a:r>
              <a:rPr lang="en-US" dirty="0" err="1">
                <a:latin typeface="Manrope"/>
              </a:rPr>
              <a:t>dari</a:t>
            </a:r>
            <a:r>
              <a:rPr lang="en-US" dirty="0">
                <a:latin typeface="Manrope"/>
              </a:rPr>
              <a:t> </a:t>
            </a:r>
            <a:r>
              <a:rPr lang="id-ID" dirty="0">
                <a:latin typeface="Manrope"/>
              </a:rPr>
              <a:t>aplikasi yang sudah dibuat</a:t>
            </a:r>
            <a:r>
              <a:rPr lang="en-US" dirty="0">
                <a:latin typeface="Manrope"/>
              </a:rPr>
              <a:t>. </a:t>
            </a:r>
            <a:r>
              <a:rPr lang="id-ID" dirty="0">
                <a:latin typeface="Manrope"/>
              </a:rPr>
              <a:t>Seperti gambar dibawah.</a:t>
            </a:r>
          </a:p>
        </p:txBody>
      </p:sp>
      <p:pic>
        <p:nvPicPr>
          <p:cNvPr id="2" name="Picture 1">
            <a:extLst>
              <a:ext uri="{FF2B5EF4-FFF2-40B4-BE49-F238E27FC236}">
                <a16:creationId xmlns:a16="http://schemas.microsoft.com/office/drawing/2014/main" id="{66B6C60B-F236-1A4A-DCA9-F934406716C0}"/>
              </a:ext>
            </a:extLst>
          </p:cNvPr>
          <p:cNvPicPr>
            <a:picLocks noChangeAspect="1"/>
          </p:cNvPicPr>
          <p:nvPr/>
        </p:nvPicPr>
        <p:blipFill rotWithShape="1">
          <a:blip r:embed="rId3"/>
          <a:srcRect l="3964"/>
          <a:stretch/>
        </p:blipFill>
        <p:spPr>
          <a:xfrm>
            <a:off x="438733" y="1890898"/>
            <a:ext cx="8266523" cy="3049689"/>
          </a:xfrm>
          <a:prstGeom prst="rect">
            <a:avLst/>
          </a:prstGeom>
        </p:spPr>
      </p:pic>
    </p:spTree>
    <p:extLst>
      <p:ext uri="{BB962C8B-B14F-4D97-AF65-F5344CB8AC3E}">
        <p14:creationId xmlns:p14="http://schemas.microsoft.com/office/powerpoint/2010/main" val="129027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3" name="TextBox 2">
            <a:extLst>
              <a:ext uri="{FF2B5EF4-FFF2-40B4-BE49-F238E27FC236}">
                <a16:creationId xmlns:a16="http://schemas.microsoft.com/office/drawing/2014/main" id="{406C77C3-526B-5853-AE82-DE8C8F144A43}"/>
              </a:ext>
            </a:extLst>
          </p:cNvPr>
          <p:cNvSpPr txBox="1"/>
          <p:nvPr/>
        </p:nvSpPr>
        <p:spPr>
          <a:xfrm>
            <a:off x="3271388" y="168996"/>
            <a:ext cx="3279796" cy="707886"/>
          </a:xfrm>
          <a:prstGeom prst="rect">
            <a:avLst/>
          </a:prstGeom>
          <a:noFill/>
        </p:spPr>
        <p:txBody>
          <a:bodyPr wrap="square">
            <a:spAutoFit/>
          </a:bodyPr>
          <a:lstStyle/>
          <a:p>
            <a:pPr algn="ctr"/>
            <a:r>
              <a:rPr lang="id-ID" sz="4000" dirty="0">
                <a:solidFill>
                  <a:schemeClr val="tx2">
                    <a:lumMod val="75000"/>
                  </a:schemeClr>
                </a:solidFill>
                <a:effectLst>
                  <a:outerShdw blurRad="38100" dist="38100" dir="2700000" algn="tl">
                    <a:srgbClr val="000000">
                      <a:alpha val="43137"/>
                    </a:srgbClr>
                  </a:outerShdw>
                </a:effectLst>
                <a:latin typeface="Playfair Display SemiBold"/>
              </a:rPr>
              <a:t>EVALUATION</a:t>
            </a:r>
            <a:endParaRPr lang="en-US" sz="4000" dirty="0">
              <a:solidFill>
                <a:schemeClr val="tx2">
                  <a:lumMod val="75000"/>
                </a:schemeClr>
              </a:solidFill>
              <a:latin typeface="Playfair Display SemiBold"/>
            </a:endParaRPr>
          </a:p>
        </p:txBody>
      </p:sp>
      <p:sp>
        <p:nvSpPr>
          <p:cNvPr id="4" name="TextBox 3">
            <a:extLst>
              <a:ext uri="{FF2B5EF4-FFF2-40B4-BE49-F238E27FC236}">
                <a16:creationId xmlns:a16="http://schemas.microsoft.com/office/drawing/2014/main" id="{E972A50D-7974-D106-0DB9-F23DB5F72DFA}"/>
              </a:ext>
            </a:extLst>
          </p:cNvPr>
          <p:cNvSpPr txBox="1"/>
          <p:nvPr/>
        </p:nvSpPr>
        <p:spPr>
          <a:xfrm>
            <a:off x="492878" y="963635"/>
            <a:ext cx="8158239" cy="492443"/>
          </a:xfrm>
          <a:prstGeom prst="rect">
            <a:avLst/>
          </a:prstGeom>
          <a:noFill/>
        </p:spPr>
        <p:txBody>
          <a:bodyPr wrap="square">
            <a:spAutoFit/>
          </a:bodyPr>
          <a:lstStyle/>
          <a:p>
            <a:pPr algn="ctr"/>
            <a:r>
              <a:rPr lang="en-US" sz="1300" dirty="0" err="1"/>
              <a:t>Selanjutnya</a:t>
            </a:r>
            <a:r>
              <a:rPr lang="en-US" sz="1300" dirty="0"/>
              <a:t> </a:t>
            </a:r>
            <a:r>
              <a:rPr lang="en-US" sz="1300" dirty="0" err="1"/>
              <a:t>variabel</a:t>
            </a:r>
            <a:r>
              <a:rPr lang="en-US" sz="1300" dirty="0"/>
              <a:t> yang </a:t>
            </a:r>
            <a:r>
              <a:rPr lang="en-US" sz="1300" dirty="0" err="1"/>
              <a:t>telah</a:t>
            </a:r>
            <a:r>
              <a:rPr lang="en-US" sz="1300" dirty="0"/>
              <a:t> </a:t>
            </a:r>
            <a:r>
              <a:rPr lang="en-US" sz="1300" dirty="0" err="1"/>
              <a:t>digunakan</a:t>
            </a:r>
            <a:r>
              <a:rPr lang="en-US" sz="1300" dirty="0"/>
              <a:t> </a:t>
            </a:r>
            <a:r>
              <a:rPr lang="en-US" sz="1300" dirty="0" err="1"/>
              <a:t>dimasukkan</a:t>
            </a:r>
            <a:r>
              <a:rPr lang="en-US" sz="1300" dirty="0"/>
              <a:t> dan </a:t>
            </a:r>
            <a:r>
              <a:rPr lang="en-US" sz="1300" dirty="0" err="1"/>
              <a:t>akan</a:t>
            </a:r>
            <a:r>
              <a:rPr lang="en-US" sz="1300" dirty="0"/>
              <a:t> </a:t>
            </a:r>
            <a:r>
              <a:rPr lang="en-US" sz="1300" dirty="0" err="1"/>
              <a:t>menghasilkan</a:t>
            </a:r>
            <a:r>
              <a:rPr lang="en-US" sz="1300" dirty="0"/>
              <a:t> model chatbot yang </a:t>
            </a:r>
            <a:r>
              <a:rPr lang="en-US" sz="1300" dirty="0" err="1"/>
              <a:t>membantu</a:t>
            </a:r>
            <a:r>
              <a:rPr lang="en-US" sz="1300" dirty="0"/>
              <a:t> user </a:t>
            </a:r>
            <a:r>
              <a:rPr lang="en-US" sz="1300" dirty="0" err="1"/>
              <a:t>dalam</a:t>
            </a:r>
            <a:r>
              <a:rPr lang="en-US" sz="1300" dirty="0"/>
              <a:t> </a:t>
            </a:r>
            <a:r>
              <a:rPr lang="en-US" sz="1300" dirty="0" err="1"/>
              <a:t>penjelasan</a:t>
            </a:r>
            <a:r>
              <a:rPr lang="en-US" sz="1300" dirty="0"/>
              <a:t> </a:t>
            </a:r>
            <a:r>
              <a:rPr lang="en-US" sz="1300" dirty="0" err="1"/>
              <a:t>terkait</a:t>
            </a:r>
            <a:r>
              <a:rPr lang="en-US" sz="1300" dirty="0"/>
              <a:t> </a:t>
            </a:r>
            <a:r>
              <a:rPr lang="en-US" sz="1300" dirty="0" err="1"/>
              <a:t>permasalahan</a:t>
            </a:r>
            <a:r>
              <a:rPr lang="en-US" sz="1300" dirty="0"/>
              <a:t> yang </a:t>
            </a:r>
            <a:r>
              <a:rPr lang="en-US" sz="1300" dirty="0" err="1"/>
              <a:t>ingin</a:t>
            </a:r>
            <a:r>
              <a:rPr lang="en-US" sz="1300" dirty="0"/>
              <a:t> </a:t>
            </a:r>
            <a:r>
              <a:rPr lang="en-US" sz="1300" dirty="0" err="1"/>
              <a:t>ditanyakan</a:t>
            </a:r>
            <a:endParaRPr lang="id-ID" sz="1300" dirty="0">
              <a:latin typeface="Manrope"/>
            </a:endParaRPr>
          </a:p>
        </p:txBody>
      </p:sp>
      <p:pic>
        <p:nvPicPr>
          <p:cNvPr id="5" name="Picture 4">
            <a:extLst>
              <a:ext uri="{FF2B5EF4-FFF2-40B4-BE49-F238E27FC236}">
                <a16:creationId xmlns:a16="http://schemas.microsoft.com/office/drawing/2014/main" id="{54346F2B-A59F-AB29-D5D7-D43E60A88D31}"/>
              </a:ext>
            </a:extLst>
          </p:cNvPr>
          <p:cNvPicPr>
            <a:picLocks noChangeAspect="1"/>
          </p:cNvPicPr>
          <p:nvPr/>
        </p:nvPicPr>
        <p:blipFill rotWithShape="1">
          <a:blip r:embed="rId3"/>
          <a:srcRect l="2193" t="1237"/>
          <a:stretch/>
        </p:blipFill>
        <p:spPr>
          <a:xfrm>
            <a:off x="685800" y="1522155"/>
            <a:ext cx="7784232" cy="2729805"/>
          </a:xfrm>
          <a:prstGeom prst="rect">
            <a:avLst/>
          </a:prstGeom>
        </p:spPr>
      </p:pic>
      <p:pic>
        <p:nvPicPr>
          <p:cNvPr id="6" name="Picture 5">
            <a:extLst>
              <a:ext uri="{FF2B5EF4-FFF2-40B4-BE49-F238E27FC236}">
                <a16:creationId xmlns:a16="http://schemas.microsoft.com/office/drawing/2014/main" id="{8E680C53-E5A0-F6C5-E0D6-D4F82FF13C74}"/>
              </a:ext>
            </a:extLst>
          </p:cNvPr>
          <p:cNvPicPr>
            <a:picLocks noChangeAspect="1"/>
          </p:cNvPicPr>
          <p:nvPr/>
        </p:nvPicPr>
        <p:blipFill rotWithShape="1">
          <a:blip r:embed="rId4"/>
          <a:srcRect l="6788"/>
          <a:stretch/>
        </p:blipFill>
        <p:spPr>
          <a:xfrm>
            <a:off x="1943099" y="4348815"/>
            <a:ext cx="5257799" cy="625689"/>
          </a:xfrm>
          <a:prstGeom prst="rect">
            <a:avLst/>
          </a:prstGeom>
        </p:spPr>
      </p:pic>
    </p:spTree>
    <p:extLst>
      <p:ext uri="{BB962C8B-B14F-4D97-AF65-F5344CB8AC3E}">
        <p14:creationId xmlns:p14="http://schemas.microsoft.com/office/powerpoint/2010/main" val="109010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3" name="TextBox 2">
            <a:extLst>
              <a:ext uri="{FF2B5EF4-FFF2-40B4-BE49-F238E27FC236}">
                <a16:creationId xmlns:a16="http://schemas.microsoft.com/office/drawing/2014/main" id="{406C77C3-526B-5853-AE82-DE8C8F144A43}"/>
              </a:ext>
            </a:extLst>
          </p:cNvPr>
          <p:cNvSpPr txBox="1"/>
          <p:nvPr/>
        </p:nvSpPr>
        <p:spPr>
          <a:xfrm>
            <a:off x="3088508" y="289879"/>
            <a:ext cx="3279796" cy="707886"/>
          </a:xfrm>
          <a:prstGeom prst="rect">
            <a:avLst/>
          </a:prstGeom>
          <a:noFill/>
        </p:spPr>
        <p:txBody>
          <a:bodyPr wrap="square">
            <a:spAutoFit/>
          </a:bodyPr>
          <a:lstStyle/>
          <a:p>
            <a:pPr algn="ctr"/>
            <a:r>
              <a:rPr lang="id-ID" sz="4000" dirty="0">
                <a:solidFill>
                  <a:schemeClr val="tx2">
                    <a:lumMod val="75000"/>
                  </a:schemeClr>
                </a:solidFill>
                <a:effectLst>
                  <a:outerShdw blurRad="38100" dist="38100" dir="2700000" algn="tl">
                    <a:srgbClr val="000000">
                      <a:alpha val="43137"/>
                    </a:srgbClr>
                  </a:outerShdw>
                </a:effectLst>
                <a:latin typeface="Playfair Display SemiBold"/>
              </a:rPr>
              <a:t>DEPLOYMENT</a:t>
            </a:r>
            <a:endParaRPr lang="en-US" sz="4000" dirty="0">
              <a:solidFill>
                <a:schemeClr val="tx2">
                  <a:lumMod val="75000"/>
                </a:schemeClr>
              </a:solidFill>
              <a:latin typeface="Playfair Display SemiBold"/>
            </a:endParaRPr>
          </a:p>
        </p:txBody>
      </p:sp>
      <p:sp>
        <p:nvSpPr>
          <p:cNvPr id="4" name="TextBox 3">
            <a:extLst>
              <a:ext uri="{FF2B5EF4-FFF2-40B4-BE49-F238E27FC236}">
                <a16:creationId xmlns:a16="http://schemas.microsoft.com/office/drawing/2014/main" id="{E972A50D-7974-D106-0DB9-F23DB5F72DFA}"/>
              </a:ext>
            </a:extLst>
          </p:cNvPr>
          <p:cNvSpPr txBox="1"/>
          <p:nvPr/>
        </p:nvSpPr>
        <p:spPr>
          <a:xfrm>
            <a:off x="492876" y="1152234"/>
            <a:ext cx="8158239" cy="523220"/>
          </a:xfrm>
          <a:prstGeom prst="rect">
            <a:avLst/>
          </a:prstGeom>
          <a:noFill/>
        </p:spPr>
        <p:txBody>
          <a:bodyPr wrap="square">
            <a:spAutoFit/>
          </a:bodyPr>
          <a:lstStyle/>
          <a:p>
            <a:pPr algn="ctr"/>
            <a:r>
              <a:rPr lang="id-ID" dirty="0">
                <a:latin typeface="Manrope"/>
              </a:rPr>
              <a:t>Aplikasi Rekomendasi Wisata ini </a:t>
            </a:r>
            <a:r>
              <a:rPr lang="en-US" dirty="0" err="1">
                <a:latin typeface="Manrope"/>
              </a:rPr>
              <a:t>akan</a:t>
            </a:r>
            <a:r>
              <a:rPr lang="en-US" dirty="0">
                <a:latin typeface="Manrope"/>
              </a:rPr>
              <a:t> </a:t>
            </a:r>
            <a:r>
              <a:rPr lang="en-US" dirty="0" err="1">
                <a:latin typeface="Manrope"/>
              </a:rPr>
              <a:t>dikembangkan</a:t>
            </a:r>
            <a:r>
              <a:rPr lang="en-US" dirty="0">
                <a:latin typeface="Manrope"/>
              </a:rPr>
              <a:t> di web</a:t>
            </a:r>
            <a:r>
              <a:rPr lang="id-ID" dirty="0">
                <a:latin typeface="Manrope"/>
              </a:rPr>
              <a:t>.</a:t>
            </a:r>
            <a:r>
              <a:rPr lang="en-US" dirty="0">
                <a:latin typeface="Manrope"/>
              </a:rPr>
              <a:t> </a:t>
            </a:r>
            <a:r>
              <a:rPr lang="id-ID" dirty="0">
                <a:latin typeface="Manrope"/>
              </a:rPr>
              <a:t>Sehingga para wisatawan dan masyarakat luas</a:t>
            </a:r>
            <a:r>
              <a:rPr lang="en-US" dirty="0">
                <a:latin typeface="Manrope"/>
              </a:rPr>
              <a:t> </a:t>
            </a:r>
            <a:r>
              <a:rPr lang="en-US" dirty="0" err="1">
                <a:latin typeface="Manrope"/>
              </a:rPr>
              <a:t>akan</a:t>
            </a:r>
            <a:r>
              <a:rPr lang="en-US" dirty="0">
                <a:latin typeface="Manrope"/>
              </a:rPr>
              <a:t> </a:t>
            </a:r>
            <a:r>
              <a:rPr lang="en-US" dirty="0" err="1">
                <a:latin typeface="Manrope"/>
              </a:rPr>
              <a:t>dengan</a:t>
            </a:r>
            <a:r>
              <a:rPr lang="en-US" dirty="0">
                <a:latin typeface="Manrope"/>
              </a:rPr>
              <a:t> </a:t>
            </a:r>
            <a:r>
              <a:rPr lang="en-US" dirty="0" err="1">
                <a:latin typeface="Manrope"/>
              </a:rPr>
              <a:t>mudah</a:t>
            </a:r>
            <a:r>
              <a:rPr lang="en-US" dirty="0">
                <a:latin typeface="Manrope"/>
              </a:rPr>
              <a:t> men</a:t>
            </a:r>
            <a:r>
              <a:rPr lang="id-ID" dirty="0">
                <a:latin typeface="Manrope"/>
              </a:rPr>
              <a:t>emukan</a:t>
            </a:r>
            <a:r>
              <a:rPr lang="en-US" dirty="0">
                <a:latin typeface="Manrope"/>
              </a:rPr>
              <a:t> </a:t>
            </a:r>
            <a:r>
              <a:rPr lang="id-ID" dirty="0">
                <a:latin typeface="Manrope"/>
              </a:rPr>
              <a:t>tempat-tempat wisata yang bagus di Kalimantan Timur</a:t>
            </a:r>
            <a:r>
              <a:rPr lang="en-US" dirty="0">
                <a:latin typeface="Manrope"/>
              </a:rPr>
              <a:t>. </a:t>
            </a:r>
            <a:endParaRPr lang="id-ID" dirty="0">
              <a:latin typeface="Manrope"/>
            </a:endParaRPr>
          </a:p>
        </p:txBody>
      </p:sp>
      <p:sp>
        <p:nvSpPr>
          <p:cNvPr id="5" name="TextBox 4">
            <a:extLst>
              <a:ext uri="{FF2B5EF4-FFF2-40B4-BE49-F238E27FC236}">
                <a16:creationId xmlns:a16="http://schemas.microsoft.com/office/drawing/2014/main" id="{1FD527DC-BAAA-BF6F-9784-8A02D1357F42}"/>
              </a:ext>
            </a:extLst>
          </p:cNvPr>
          <p:cNvSpPr txBox="1"/>
          <p:nvPr/>
        </p:nvSpPr>
        <p:spPr>
          <a:xfrm>
            <a:off x="390005" y="1829923"/>
            <a:ext cx="1473085" cy="338554"/>
          </a:xfrm>
          <a:prstGeom prst="rect">
            <a:avLst/>
          </a:prstGeom>
          <a:noFill/>
        </p:spPr>
        <p:txBody>
          <a:bodyPr wrap="square">
            <a:spAutoFit/>
          </a:bodyPr>
          <a:lstStyle/>
          <a:p>
            <a:r>
              <a:rPr lang="id-ID" sz="1600" b="1" dirty="0">
                <a:latin typeface="Manrope"/>
              </a:rPr>
              <a:t>Bagian Home :</a:t>
            </a:r>
          </a:p>
        </p:txBody>
      </p:sp>
      <p:pic>
        <p:nvPicPr>
          <p:cNvPr id="7" name="Picture 6">
            <a:extLst>
              <a:ext uri="{FF2B5EF4-FFF2-40B4-BE49-F238E27FC236}">
                <a16:creationId xmlns:a16="http://schemas.microsoft.com/office/drawing/2014/main" id="{5788AA13-E8DC-5879-4390-A791CFDC8E84}"/>
              </a:ext>
            </a:extLst>
          </p:cNvPr>
          <p:cNvPicPr>
            <a:picLocks noChangeAspect="1"/>
          </p:cNvPicPr>
          <p:nvPr/>
        </p:nvPicPr>
        <p:blipFill>
          <a:blip r:embed="rId3"/>
          <a:stretch>
            <a:fillRect/>
          </a:stretch>
        </p:blipFill>
        <p:spPr>
          <a:xfrm>
            <a:off x="1863090" y="1829923"/>
            <a:ext cx="7021113" cy="3164987"/>
          </a:xfrm>
          <a:prstGeom prst="rect">
            <a:avLst/>
          </a:prstGeom>
        </p:spPr>
      </p:pic>
    </p:spTree>
    <p:extLst>
      <p:ext uri="{BB962C8B-B14F-4D97-AF65-F5344CB8AC3E}">
        <p14:creationId xmlns:p14="http://schemas.microsoft.com/office/powerpoint/2010/main" val="343261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3" name="TextBox 2">
            <a:extLst>
              <a:ext uri="{FF2B5EF4-FFF2-40B4-BE49-F238E27FC236}">
                <a16:creationId xmlns:a16="http://schemas.microsoft.com/office/drawing/2014/main" id="{406C77C3-526B-5853-AE82-DE8C8F144A43}"/>
              </a:ext>
            </a:extLst>
          </p:cNvPr>
          <p:cNvSpPr txBox="1"/>
          <p:nvPr/>
        </p:nvSpPr>
        <p:spPr>
          <a:xfrm>
            <a:off x="3088508" y="289879"/>
            <a:ext cx="3279796" cy="707886"/>
          </a:xfrm>
          <a:prstGeom prst="rect">
            <a:avLst/>
          </a:prstGeom>
          <a:noFill/>
        </p:spPr>
        <p:txBody>
          <a:bodyPr wrap="square">
            <a:spAutoFit/>
          </a:bodyPr>
          <a:lstStyle/>
          <a:p>
            <a:pPr algn="ctr"/>
            <a:r>
              <a:rPr lang="id-ID" sz="4000" dirty="0">
                <a:solidFill>
                  <a:schemeClr val="tx2">
                    <a:lumMod val="75000"/>
                  </a:schemeClr>
                </a:solidFill>
                <a:effectLst>
                  <a:outerShdw blurRad="38100" dist="38100" dir="2700000" algn="tl">
                    <a:srgbClr val="000000">
                      <a:alpha val="43137"/>
                    </a:srgbClr>
                  </a:outerShdw>
                </a:effectLst>
                <a:latin typeface="Playfair Display SemiBold"/>
              </a:rPr>
              <a:t>DEPLOYMENT</a:t>
            </a:r>
            <a:endParaRPr lang="en-US" sz="4000" dirty="0">
              <a:solidFill>
                <a:schemeClr val="tx2">
                  <a:lumMod val="75000"/>
                </a:schemeClr>
              </a:solidFill>
              <a:latin typeface="Playfair Display SemiBold"/>
            </a:endParaRPr>
          </a:p>
        </p:txBody>
      </p:sp>
      <p:sp>
        <p:nvSpPr>
          <p:cNvPr id="5" name="TextBox 4">
            <a:extLst>
              <a:ext uri="{FF2B5EF4-FFF2-40B4-BE49-F238E27FC236}">
                <a16:creationId xmlns:a16="http://schemas.microsoft.com/office/drawing/2014/main" id="{1FD527DC-BAAA-BF6F-9784-8A02D1357F42}"/>
              </a:ext>
            </a:extLst>
          </p:cNvPr>
          <p:cNvSpPr txBox="1"/>
          <p:nvPr/>
        </p:nvSpPr>
        <p:spPr>
          <a:xfrm>
            <a:off x="205740" y="1308894"/>
            <a:ext cx="2033155" cy="338554"/>
          </a:xfrm>
          <a:prstGeom prst="rect">
            <a:avLst/>
          </a:prstGeom>
          <a:noFill/>
        </p:spPr>
        <p:txBody>
          <a:bodyPr wrap="square">
            <a:spAutoFit/>
          </a:bodyPr>
          <a:lstStyle/>
          <a:p>
            <a:r>
              <a:rPr lang="id-ID" sz="1600" b="1" dirty="0">
                <a:latin typeface="Manrope"/>
              </a:rPr>
              <a:t>Bagian Destination :</a:t>
            </a:r>
          </a:p>
        </p:txBody>
      </p:sp>
      <p:pic>
        <p:nvPicPr>
          <p:cNvPr id="6" name="Picture 5">
            <a:extLst>
              <a:ext uri="{FF2B5EF4-FFF2-40B4-BE49-F238E27FC236}">
                <a16:creationId xmlns:a16="http://schemas.microsoft.com/office/drawing/2014/main" id="{7B1FA326-EBC4-5D0C-B241-0C153EC76FC5}"/>
              </a:ext>
            </a:extLst>
          </p:cNvPr>
          <p:cNvPicPr>
            <a:picLocks noChangeAspect="1"/>
          </p:cNvPicPr>
          <p:nvPr/>
        </p:nvPicPr>
        <p:blipFill>
          <a:blip r:embed="rId3"/>
          <a:stretch>
            <a:fillRect/>
          </a:stretch>
        </p:blipFill>
        <p:spPr>
          <a:xfrm>
            <a:off x="2068830" y="1308894"/>
            <a:ext cx="6869430" cy="3708876"/>
          </a:xfrm>
          <a:prstGeom prst="rect">
            <a:avLst/>
          </a:prstGeom>
        </p:spPr>
      </p:pic>
    </p:spTree>
    <p:extLst>
      <p:ext uri="{BB962C8B-B14F-4D97-AF65-F5344CB8AC3E}">
        <p14:creationId xmlns:p14="http://schemas.microsoft.com/office/powerpoint/2010/main" val="3598783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3" name="TextBox 2">
            <a:extLst>
              <a:ext uri="{FF2B5EF4-FFF2-40B4-BE49-F238E27FC236}">
                <a16:creationId xmlns:a16="http://schemas.microsoft.com/office/drawing/2014/main" id="{406C77C3-526B-5853-AE82-DE8C8F144A43}"/>
              </a:ext>
            </a:extLst>
          </p:cNvPr>
          <p:cNvSpPr txBox="1"/>
          <p:nvPr/>
        </p:nvSpPr>
        <p:spPr>
          <a:xfrm>
            <a:off x="3088508" y="289879"/>
            <a:ext cx="3279796" cy="707886"/>
          </a:xfrm>
          <a:prstGeom prst="rect">
            <a:avLst/>
          </a:prstGeom>
          <a:noFill/>
        </p:spPr>
        <p:txBody>
          <a:bodyPr wrap="square">
            <a:spAutoFit/>
          </a:bodyPr>
          <a:lstStyle/>
          <a:p>
            <a:pPr algn="ctr"/>
            <a:r>
              <a:rPr lang="id-ID" sz="4000" dirty="0">
                <a:solidFill>
                  <a:schemeClr val="tx2">
                    <a:lumMod val="75000"/>
                  </a:schemeClr>
                </a:solidFill>
                <a:effectLst>
                  <a:outerShdw blurRad="38100" dist="38100" dir="2700000" algn="tl">
                    <a:srgbClr val="000000">
                      <a:alpha val="43137"/>
                    </a:srgbClr>
                  </a:outerShdw>
                </a:effectLst>
                <a:latin typeface="Playfair Display SemiBold"/>
              </a:rPr>
              <a:t>DEPLOYMENT</a:t>
            </a:r>
            <a:endParaRPr lang="en-US" sz="4000" dirty="0">
              <a:solidFill>
                <a:schemeClr val="tx2">
                  <a:lumMod val="75000"/>
                </a:schemeClr>
              </a:solidFill>
              <a:latin typeface="Playfair Display SemiBold"/>
            </a:endParaRPr>
          </a:p>
        </p:txBody>
      </p:sp>
      <p:sp>
        <p:nvSpPr>
          <p:cNvPr id="5" name="TextBox 4">
            <a:extLst>
              <a:ext uri="{FF2B5EF4-FFF2-40B4-BE49-F238E27FC236}">
                <a16:creationId xmlns:a16="http://schemas.microsoft.com/office/drawing/2014/main" id="{1FD527DC-BAAA-BF6F-9784-8A02D1357F42}"/>
              </a:ext>
            </a:extLst>
          </p:cNvPr>
          <p:cNvSpPr txBox="1"/>
          <p:nvPr/>
        </p:nvSpPr>
        <p:spPr>
          <a:xfrm>
            <a:off x="264275" y="1231384"/>
            <a:ext cx="1564525" cy="338554"/>
          </a:xfrm>
          <a:prstGeom prst="rect">
            <a:avLst/>
          </a:prstGeom>
          <a:noFill/>
        </p:spPr>
        <p:txBody>
          <a:bodyPr wrap="square">
            <a:spAutoFit/>
          </a:bodyPr>
          <a:lstStyle/>
          <a:p>
            <a:r>
              <a:rPr lang="id-ID" sz="1600" b="1" dirty="0">
                <a:latin typeface="Manrope"/>
              </a:rPr>
              <a:t>Bagian Contact :</a:t>
            </a:r>
          </a:p>
        </p:txBody>
      </p:sp>
      <p:pic>
        <p:nvPicPr>
          <p:cNvPr id="6" name="Picture 5">
            <a:extLst>
              <a:ext uri="{FF2B5EF4-FFF2-40B4-BE49-F238E27FC236}">
                <a16:creationId xmlns:a16="http://schemas.microsoft.com/office/drawing/2014/main" id="{79EA76E8-2BA1-96F5-5977-D74A8F19FE38}"/>
              </a:ext>
            </a:extLst>
          </p:cNvPr>
          <p:cNvPicPr>
            <a:picLocks noChangeAspect="1"/>
          </p:cNvPicPr>
          <p:nvPr/>
        </p:nvPicPr>
        <p:blipFill>
          <a:blip r:embed="rId3"/>
          <a:stretch>
            <a:fillRect/>
          </a:stretch>
        </p:blipFill>
        <p:spPr>
          <a:xfrm>
            <a:off x="1976005" y="1231384"/>
            <a:ext cx="6903720" cy="3820675"/>
          </a:xfrm>
          <a:prstGeom prst="rect">
            <a:avLst/>
          </a:prstGeom>
        </p:spPr>
      </p:pic>
    </p:spTree>
    <p:extLst>
      <p:ext uri="{BB962C8B-B14F-4D97-AF65-F5344CB8AC3E}">
        <p14:creationId xmlns:p14="http://schemas.microsoft.com/office/powerpoint/2010/main" val="768815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3" name="TextBox 2">
            <a:extLst>
              <a:ext uri="{FF2B5EF4-FFF2-40B4-BE49-F238E27FC236}">
                <a16:creationId xmlns:a16="http://schemas.microsoft.com/office/drawing/2014/main" id="{406C77C3-526B-5853-AE82-DE8C8F144A43}"/>
              </a:ext>
            </a:extLst>
          </p:cNvPr>
          <p:cNvSpPr txBox="1"/>
          <p:nvPr/>
        </p:nvSpPr>
        <p:spPr>
          <a:xfrm>
            <a:off x="3088508" y="289879"/>
            <a:ext cx="3279796" cy="707886"/>
          </a:xfrm>
          <a:prstGeom prst="rect">
            <a:avLst/>
          </a:prstGeom>
          <a:noFill/>
        </p:spPr>
        <p:txBody>
          <a:bodyPr wrap="square">
            <a:spAutoFit/>
          </a:bodyPr>
          <a:lstStyle/>
          <a:p>
            <a:pPr algn="ctr"/>
            <a:r>
              <a:rPr lang="id-ID" sz="4000" dirty="0">
                <a:solidFill>
                  <a:schemeClr val="tx2">
                    <a:lumMod val="75000"/>
                  </a:schemeClr>
                </a:solidFill>
                <a:effectLst>
                  <a:outerShdw blurRad="38100" dist="38100" dir="2700000" algn="tl">
                    <a:srgbClr val="000000">
                      <a:alpha val="43137"/>
                    </a:srgbClr>
                  </a:outerShdw>
                </a:effectLst>
                <a:latin typeface="Playfair Display SemiBold"/>
              </a:rPr>
              <a:t>DEPLOYMENT</a:t>
            </a:r>
            <a:endParaRPr lang="en-US" sz="4000" dirty="0">
              <a:solidFill>
                <a:schemeClr val="tx2">
                  <a:lumMod val="75000"/>
                </a:schemeClr>
              </a:solidFill>
              <a:latin typeface="Playfair Display SemiBold"/>
            </a:endParaRPr>
          </a:p>
        </p:txBody>
      </p:sp>
      <p:sp>
        <p:nvSpPr>
          <p:cNvPr id="5" name="TextBox 4">
            <a:extLst>
              <a:ext uri="{FF2B5EF4-FFF2-40B4-BE49-F238E27FC236}">
                <a16:creationId xmlns:a16="http://schemas.microsoft.com/office/drawing/2014/main" id="{1FD527DC-BAAA-BF6F-9784-8A02D1357F42}"/>
              </a:ext>
            </a:extLst>
          </p:cNvPr>
          <p:cNvSpPr txBox="1"/>
          <p:nvPr/>
        </p:nvSpPr>
        <p:spPr>
          <a:xfrm>
            <a:off x="287135" y="959772"/>
            <a:ext cx="8158239" cy="338554"/>
          </a:xfrm>
          <a:prstGeom prst="rect">
            <a:avLst/>
          </a:prstGeom>
          <a:noFill/>
        </p:spPr>
        <p:txBody>
          <a:bodyPr wrap="square">
            <a:spAutoFit/>
          </a:bodyPr>
          <a:lstStyle/>
          <a:p>
            <a:r>
              <a:rPr lang="id-ID" sz="1600" b="1" dirty="0">
                <a:latin typeface="Manrope"/>
              </a:rPr>
              <a:t>Bagian About Us :</a:t>
            </a:r>
          </a:p>
        </p:txBody>
      </p:sp>
      <p:pic>
        <p:nvPicPr>
          <p:cNvPr id="6" name="Picture 5">
            <a:extLst>
              <a:ext uri="{FF2B5EF4-FFF2-40B4-BE49-F238E27FC236}">
                <a16:creationId xmlns:a16="http://schemas.microsoft.com/office/drawing/2014/main" id="{1E6E974A-8BD2-53C5-27BA-F6059222CBCD}"/>
              </a:ext>
            </a:extLst>
          </p:cNvPr>
          <p:cNvPicPr>
            <a:picLocks noChangeAspect="1"/>
          </p:cNvPicPr>
          <p:nvPr/>
        </p:nvPicPr>
        <p:blipFill rotWithShape="1">
          <a:blip r:embed="rId3"/>
          <a:srcRect l="1390" t="12170" r="1390" b="5574"/>
          <a:stretch/>
        </p:blipFill>
        <p:spPr>
          <a:xfrm>
            <a:off x="4572000" y="1379059"/>
            <a:ext cx="4414336" cy="2770754"/>
          </a:xfrm>
          <a:prstGeom prst="rect">
            <a:avLst/>
          </a:prstGeom>
        </p:spPr>
      </p:pic>
      <p:pic>
        <p:nvPicPr>
          <p:cNvPr id="9" name="Picture 8">
            <a:extLst>
              <a:ext uri="{FF2B5EF4-FFF2-40B4-BE49-F238E27FC236}">
                <a16:creationId xmlns:a16="http://schemas.microsoft.com/office/drawing/2014/main" id="{3B2D6112-0ABA-A312-68D5-569DE1A1A12F}"/>
              </a:ext>
            </a:extLst>
          </p:cNvPr>
          <p:cNvPicPr>
            <a:picLocks noChangeAspect="1"/>
          </p:cNvPicPr>
          <p:nvPr/>
        </p:nvPicPr>
        <p:blipFill>
          <a:blip r:embed="rId4"/>
          <a:stretch>
            <a:fillRect/>
          </a:stretch>
        </p:blipFill>
        <p:spPr>
          <a:xfrm>
            <a:off x="157664" y="1379059"/>
            <a:ext cx="4242886" cy="2770754"/>
          </a:xfrm>
          <a:prstGeom prst="rect">
            <a:avLst/>
          </a:prstGeom>
        </p:spPr>
      </p:pic>
    </p:spTree>
    <p:extLst>
      <p:ext uri="{BB962C8B-B14F-4D97-AF65-F5344CB8AC3E}">
        <p14:creationId xmlns:p14="http://schemas.microsoft.com/office/powerpoint/2010/main" val="2714410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4" name="Google Shape;844;p43"/>
          <p:cNvSpPr txBox="1">
            <a:spLocks noGrp="1"/>
          </p:cNvSpPr>
          <p:nvPr>
            <p:ph type="title"/>
          </p:nvPr>
        </p:nvSpPr>
        <p:spPr>
          <a:xfrm>
            <a:off x="491613" y="1868542"/>
            <a:ext cx="7884927" cy="1454649"/>
          </a:xfrm>
          <a:prstGeom prst="rect">
            <a:avLst/>
          </a:prstGeom>
        </p:spPr>
        <p:txBody>
          <a:bodyPr spcFirstLastPara="1" wrap="square" lIns="45700" tIns="91425" rIns="91425" bIns="91425" anchor="ctr" anchorCtr="0">
            <a:noAutofit/>
          </a:bodyPr>
          <a:lstStyle/>
          <a:p>
            <a:pPr marL="0" lvl="0" indent="0" algn="ctr" rtl="0">
              <a:spcBef>
                <a:spcPts val="0"/>
              </a:spcBef>
              <a:spcAft>
                <a:spcPts val="0"/>
              </a:spcAft>
              <a:buNone/>
            </a:pPr>
            <a:r>
              <a:rPr lang="en" sz="12000" dirty="0"/>
              <a:t>Thank You ! </a:t>
            </a:r>
            <a:endParaRPr sz="12000" dirty="0"/>
          </a:p>
        </p:txBody>
      </p:sp>
      <p:sp>
        <p:nvSpPr>
          <p:cNvPr id="845" name="Google Shape;845;p43"/>
          <p:cNvSpPr/>
          <p:nvPr/>
        </p:nvSpPr>
        <p:spPr>
          <a:xfrm>
            <a:off x="8075725" y="3614401"/>
            <a:ext cx="987162" cy="1782277"/>
          </a:xfrm>
          <a:custGeom>
            <a:avLst/>
            <a:gdLst/>
            <a:ahLst/>
            <a:cxnLst/>
            <a:rect l="l" t="t" r="r" b="b"/>
            <a:pathLst>
              <a:path w="36660" h="66188" extrusionOk="0">
                <a:moveTo>
                  <a:pt x="27480" y="1"/>
                </a:moveTo>
                <a:lnTo>
                  <a:pt x="27480" y="1"/>
                </a:lnTo>
                <a:cubicBezTo>
                  <a:pt x="24551" y="1489"/>
                  <a:pt x="21384" y="5144"/>
                  <a:pt x="21407" y="8633"/>
                </a:cubicBezTo>
                <a:cubicBezTo>
                  <a:pt x="21407" y="9466"/>
                  <a:pt x="21658" y="10002"/>
                  <a:pt x="22062" y="10240"/>
                </a:cubicBezTo>
                <a:cubicBezTo>
                  <a:pt x="21384" y="11514"/>
                  <a:pt x="20515" y="13240"/>
                  <a:pt x="19586" y="15336"/>
                </a:cubicBezTo>
                <a:cubicBezTo>
                  <a:pt x="19872" y="14217"/>
                  <a:pt x="19907" y="13050"/>
                  <a:pt x="19669" y="11919"/>
                </a:cubicBezTo>
                <a:cubicBezTo>
                  <a:pt x="19360" y="10418"/>
                  <a:pt x="18883" y="8930"/>
                  <a:pt x="18490" y="7454"/>
                </a:cubicBezTo>
                <a:cubicBezTo>
                  <a:pt x="18205" y="6394"/>
                  <a:pt x="17109" y="4096"/>
                  <a:pt x="17324" y="3049"/>
                </a:cubicBezTo>
                <a:lnTo>
                  <a:pt x="17324" y="3049"/>
                </a:lnTo>
                <a:cubicBezTo>
                  <a:pt x="16300" y="7811"/>
                  <a:pt x="16371" y="13621"/>
                  <a:pt x="18407" y="18134"/>
                </a:cubicBezTo>
                <a:cubicBezTo>
                  <a:pt x="17312" y="20884"/>
                  <a:pt x="16359" y="23682"/>
                  <a:pt x="15562" y="26516"/>
                </a:cubicBezTo>
                <a:cubicBezTo>
                  <a:pt x="15526" y="23468"/>
                  <a:pt x="14538" y="20086"/>
                  <a:pt x="13680" y="17443"/>
                </a:cubicBezTo>
                <a:cubicBezTo>
                  <a:pt x="12692" y="14407"/>
                  <a:pt x="11716" y="11359"/>
                  <a:pt x="10728" y="8323"/>
                </a:cubicBezTo>
                <a:lnTo>
                  <a:pt x="10728" y="8323"/>
                </a:lnTo>
                <a:cubicBezTo>
                  <a:pt x="8715" y="15050"/>
                  <a:pt x="9239" y="22289"/>
                  <a:pt x="12204" y="28647"/>
                </a:cubicBezTo>
                <a:cubicBezTo>
                  <a:pt x="12534" y="29350"/>
                  <a:pt x="13695" y="31321"/>
                  <a:pt x="14284" y="31321"/>
                </a:cubicBezTo>
                <a:cubicBezTo>
                  <a:pt x="14333" y="31321"/>
                  <a:pt x="14378" y="31308"/>
                  <a:pt x="14419" y="31278"/>
                </a:cubicBezTo>
                <a:lnTo>
                  <a:pt x="14419" y="31278"/>
                </a:lnTo>
                <a:cubicBezTo>
                  <a:pt x="14002" y="33326"/>
                  <a:pt x="13692" y="35326"/>
                  <a:pt x="13490" y="37303"/>
                </a:cubicBezTo>
                <a:cubicBezTo>
                  <a:pt x="10763" y="30230"/>
                  <a:pt x="6084" y="24075"/>
                  <a:pt x="0" y="19551"/>
                </a:cubicBezTo>
                <a:lnTo>
                  <a:pt x="0" y="19551"/>
                </a:lnTo>
                <a:cubicBezTo>
                  <a:pt x="345" y="29457"/>
                  <a:pt x="4727" y="38505"/>
                  <a:pt x="12799" y="44256"/>
                </a:cubicBezTo>
                <a:cubicBezTo>
                  <a:pt x="12918" y="44089"/>
                  <a:pt x="13014" y="43899"/>
                  <a:pt x="13097" y="43708"/>
                </a:cubicBezTo>
                <a:cubicBezTo>
                  <a:pt x="13121" y="43899"/>
                  <a:pt x="13145" y="44077"/>
                  <a:pt x="13192" y="44268"/>
                </a:cubicBezTo>
                <a:lnTo>
                  <a:pt x="13228" y="44256"/>
                </a:lnTo>
                <a:cubicBezTo>
                  <a:pt x="13252" y="45018"/>
                  <a:pt x="13287" y="45756"/>
                  <a:pt x="13347" y="46506"/>
                </a:cubicBezTo>
                <a:cubicBezTo>
                  <a:pt x="13918" y="53852"/>
                  <a:pt x="16228" y="60484"/>
                  <a:pt x="20229" y="66187"/>
                </a:cubicBezTo>
                <a:lnTo>
                  <a:pt x="20467" y="66021"/>
                </a:lnTo>
                <a:cubicBezTo>
                  <a:pt x="16502" y="60365"/>
                  <a:pt x="14216" y="53781"/>
                  <a:pt x="13645" y="46482"/>
                </a:cubicBezTo>
                <a:cubicBezTo>
                  <a:pt x="13585" y="45720"/>
                  <a:pt x="13537" y="44958"/>
                  <a:pt x="13514" y="44173"/>
                </a:cubicBezTo>
                <a:cubicBezTo>
                  <a:pt x="24158" y="41339"/>
                  <a:pt x="32314" y="33683"/>
                  <a:pt x="36659" y="23539"/>
                </a:cubicBezTo>
                <a:lnTo>
                  <a:pt x="36659" y="23539"/>
                </a:lnTo>
                <a:cubicBezTo>
                  <a:pt x="27718" y="26016"/>
                  <a:pt x="19764" y="31171"/>
                  <a:pt x="13871" y="38327"/>
                </a:cubicBezTo>
                <a:cubicBezTo>
                  <a:pt x="13823" y="38196"/>
                  <a:pt x="13776" y="38065"/>
                  <a:pt x="13716" y="37934"/>
                </a:cubicBezTo>
                <a:cubicBezTo>
                  <a:pt x="13918" y="35719"/>
                  <a:pt x="14252" y="33505"/>
                  <a:pt x="14704" y="31326"/>
                </a:cubicBezTo>
                <a:cubicBezTo>
                  <a:pt x="14757" y="31424"/>
                  <a:pt x="14876" y="31466"/>
                  <a:pt x="15041" y="31466"/>
                </a:cubicBezTo>
                <a:cubicBezTo>
                  <a:pt x="15775" y="31466"/>
                  <a:pt x="17405" y="30638"/>
                  <a:pt x="17978" y="30278"/>
                </a:cubicBezTo>
                <a:cubicBezTo>
                  <a:pt x="23908" y="26516"/>
                  <a:pt x="28254" y="20717"/>
                  <a:pt x="30194" y="13967"/>
                </a:cubicBezTo>
                <a:lnTo>
                  <a:pt x="30194" y="13967"/>
                </a:lnTo>
                <a:lnTo>
                  <a:pt x="22789" y="20051"/>
                </a:lnTo>
                <a:cubicBezTo>
                  <a:pt x="20229" y="22146"/>
                  <a:pt x="16966" y="24992"/>
                  <a:pt x="15478" y="28123"/>
                </a:cubicBezTo>
                <a:cubicBezTo>
                  <a:pt x="15478" y="28040"/>
                  <a:pt x="15490" y="27968"/>
                  <a:pt x="15502" y="27885"/>
                </a:cubicBezTo>
                <a:cubicBezTo>
                  <a:pt x="15514" y="27802"/>
                  <a:pt x="15526" y="27766"/>
                  <a:pt x="15550" y="27706"/>
                </a:cubicBezTo>
                <a:cubicBezTo>
                  <a:pt x="16371" y="24551"/>
                  <a:pt x="17407" y="21456"/>
                  <a:pt x="18621" y="18419"/>
                </a:cubicBezTo>
                <a:cubicBezTo>
                  <a:pt x="23265" y="16610"/>
                  <a:pt x="27396" y="12431"/>
                  <a:pt x="29980" y="8252"/>
                </a:cubicBezTo>
                <a:lnTo>
                  <a:pt x="29980" y="8252"/>
                </a:lnTo>
                <a:cubicBezTo>
                  <a:pt x="29408" y="9156"/>
                  <a:pt x="27027" y="10049"/>
                  <a:pt x="26087" y="10621"/>
                </a:cubicBezTo>
                <a:cubicBezTo>
                  <a:pt x="24777" y="11419"/>
                  <a:pt x="23408" y="12157"/>
                  <a:pt x="22146" y="13014"/>
                </a:cubicBezTo>
                <a:cubicBezTo>
                  <a:pt x="21181" y="13669"/>
                  <a:pt x="20395" y="14538"/>
                  <a:pt x="19824" y="15550"/>
                </a:cubicBezTo>
                <a:cubicBezTo>
                  <a:pt x="20776" y="13407"/>
                  <a:pt x="21658" y="11633"/>
                  <a:pt x="22348" y="10347"/>
                </a:cubicBezTo>
                <a:cubicBezTo>
                  <a:pt x="22427" y="10365"/>
                  <a:pt x="22509" y="10374"/>
                  <a:pt x="22595" y="10374"/>
                </a:cubicBezTo>
                <a:cubicBezTo>
                  <a:pt x="23026" y="10374"/>
                  <a:pt x="23534" y="10147"/>
                  <a:pt x="24051" y="9680"/>
                </a:cubicBezTo>
                <a:cubicBezTo>
                  <a:pt x="25384" y="8466"/>
                  <a:pt x="25789" y="6597"/>
                  <a:pt x="26051" y="4894"/>
                </a:cubicBezTo>
                <a:cubicBezTo>
                  <a:pt x="26313" y="3203"/>
                  <a:pt x="26515" y="1417"/>
                  <a:pt x="27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43"/>
          <p:cNvGrpSpPr/>
          <p:nvPr/>
        </p:nvGrpSpPr>
        <p:grpSpPr>
          <a:xfrm>
            <a:off x="4310848" y="65884"/>
            <a:ext cx="1062980" cy="1062980"/>
            <a:chOff x="2347900" y="2987100"/>
            <a:chExt cx="940025" cy="940025"/>
          </a:xfrm>
        </p:grpSpPr>
        <p:sp>
          <p:nvSpPr>
            <p:cNvPr id="847" name="Google Shape;847;p43"/>
            <p:cNvSpPr/>
            <p:nvPr/>
          </p:nvSpPr>
          <p:spPr>
            <a:xfrm>
              <a:off x="2496725" y="3169025"/>
              <a:ext cx="642675" cy="575475"/>
            </a:xfrm>
            <a:custGeom>
              <a:avLst/>
              <a:gdLst/>
              <a:ahLst/>
              <a:cxnLst/>
              <a:rect l="l" t="t" r="r" b="b"/>
              <a:pathLst>
                <a:path w="25707" h="23019" extrusionOk="0">
                  <a:moveTo>
                    <a:pt x="12857" y="0"/>
                  </a:moveTo>
                  <a:cubicBezTo>
                    <a:pt x="11751" y="0"/>
                    <a:pt x="10627" y="161"/>
                    <a:pt x="9514" y="498"/>
                  </a:cubicBezTo>
                  <a:cubicBezTo>
                    <a:pt x="3442" y="2344"/>
                    <a:pt x="1" y="8761"/>
                    <a:pt x="1846" y="14845"/>
                  </a:cubicBezTo>
                  <a:cubicBezTo>
                    <a:pt x="3345" y="19819"/>
                    <a:pt x="7916" y="23019"/>
                    <a:pt x="12858" y="23019"/>
                  </a:cubicBezTo>
                  <a:cubicBezTo>
                    <a:pt x="13961" y="23019"/>
                    <a:pt x="15083" y="22859"/>
                    <a:pt x="16193" y="22525"/>
                  </a:cubicBezTo>
                  <a:cubicBezTo>
                    <a:pt x="22265" y="20679"/>
                    <a:pt x="25706" y="14250"/>
                    <a:pt x="23861" y="8178"/>
                  </a:cubicBezTo>
                  <a:cubicBezTo>
                    <a:pt x="22363" y="3207"/>
                    <a:pt x="17796" y="0"/>
                    <a:pt x="1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2807475" y="2987100"/>
              <a:ext cx="20875" cy="108975"/>
            </a:xfrm>
            <a:custGeom>
              <a:avLst/>
              <a:gdLst/>
              <a:ahLst/>
              <a:cxnLst/>
              <a:rect l="l" t="t" r="r" b="b"/>
              <a:pathLst>
                <a:path w="835" h="4359" extrusionOk="0">
                  <a:moveTo>
                    <a:pt x="1" y="1"/>
                  </a:moveTo>
                  <a:lnTo>
                    <a:pt x="1" y="4358"/>
                  </a:lnTo>
                  <a:lnTo>
                    <a:pt x="834" y="4358"/>
                  </a:lnTo>
                  <a:lnTo>
                    <a:pt x="8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2573825" y="3044550"/>
              <a:ext cx="72650" cy="105100"/>
            </a:xfrm>
            <a:custGeom>
              <a:avLst/>
              <a:gdLst/>
              <a:ahLst/>
              <a:cxnLst/>
              <a:rect l="l" t="t" r="r" b="b"/>
              <a:pathLst>
                <a:path w="2906" h="4204" extrusionOk="0">
                  <a:moveTo>
                    <a:pt x="727" y="1"/>
                  </a:moveTo>
                  <a:lnTo>
                    <a:pt x="0" y="429"/>
                  </a:lnTo>
                  <a:lnTo>
                    <a:pt x="2179" y="4203"/>
                  </a:lnTo>
                  <a:lnTo>
                    <a:pt x="2905" y="3787"/>
                  </a:lnTo>
                  <a:lnTo>
                    <a:pt x="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2405650" y="3213025"/>
              <a:ext cx="104800" cy="72650"/>
            </a:xfrm>
            <a:custGeom>
              <a:avLst/>
              <a:gdLst/>
              <a:ahLst/>
              <a:cxnLst/>
              <a:rect l="l" t="t" r="r" b="b"/>
              <a:pathLst>
                <a:path w="4192" h="2906" extrusionOk="0">
                  <a:moveTo>
                    <a:pt x="417" y="0"/>
                  </a:moveTo>
                  <a:lnTo>
                    <a:pt x="0" y="727"/>
                  </a:lnTo>
                  <a:lnTo>
                    <a:pt x="3775" y="2906"/>
                  </a:lnTo>
                  <a:lnTo>
                    <a:pt x="4191" y="2179"/>
                  </a:lnTo>
                  <a:lnTo>
                    <a:pt x="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2347900" y="3446375"/>
              <a:ext cx="108975" cy="21175"/>
            </a:xfrm>
            <a:custGeom>
              <a:avLst/>
              <a:gdLst/>
              <a:ahLst/>
              <a:cxnLst/>
              <a:rect l="l" t="t" r="r" b="b"/>
              <a:pathLst>
                <a:path w="4359" h="847" extrusionOk="0">
                  <a:moveTo>
                    <a:pt x="1" y="1"/>
                  </a:moveTo>
                  <a:lnTo>
                    <a:pt x="1" y="846"/>
                  </a:lnTo>
                  <a:lnTo>
                    <a:pt x="4358" y="846"/>
                  </a:lnTo>
                  <a:lnTo>
                    <a:pt x="43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2405650" y="3628250"/>
              <a:ext cx="105100" cy="72950"/>
            </a:xfrm>
            <a:custGeom>
              <a:avLst/>
              <a:gdLst/>
              <a:ahLst/>
              <a:cxnLst/>
              <a:rect l="l" t="t" r="r" b="b"/>
              <a:pathLst>
                <a:path w="4204" h="2918" extrusionOk="0">
                  <a:moveTo>
                    <a:pt x="3775" y="1"/>
                  </a:moveTo>
                  <a:lnTo>
                    <a:pt x="0" y="2180"/>
                  </a:lnTo>
                  <a:lnTo>
                    <a:pt x="417" y="2918"/>
                  </a:lnTo>
                  <a:lnTo>
                    <a:pt x="4203" y="739"/>
                  </a:lnTo>
                  <a:lnTo>
                    <a:pt x="3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2573825" y="3763975"/>
              <a:ext cx="72650" cy="105100"/>
            </a:xfrm>
            <a:custGeom>
              <a:avLst/>
              <a:gdLst/>
              <a:ahLst/>
              <a:cxnLst/>
              <a:rect l="l" t="t" r="r" b="b"/>
              <a:pathLst>
                <a:path w="2906" h="4204" extrusionOk="0">
                  <a:moveTo>
                    <a:pt x="2179" y="1"/>
                  </a:moveTo>
                  <a:lnTo>
                    <a:pt x="0" y="3775"/>
                  </a:lnTo>
                  <a:lnTo>
                    <a:pt x="727" y="4204"/>
                  </a:lnTo>
                  <a:lnTo>
                    <a:pt x="2905" y="430"/>
                  </a:lnTo>
                  <a:lnTo>
                    <a:pt x="2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2807475" y="3817850"/>
              <a:ext cx="20875" cy="109275"/>
            </a:xfrm>
            <a:custGeom>
              <a:avLst/>
              <a:gdLst/>
              <a:ahLst/>
              <a:cxnLst/>
              <a:rect l="l" t="t" r="r" b="b"/>
              <a:pathLst>
                <a:path w="835" h="4371" extrusionOk="0">
                  <a:moveTo>
                    <a:pt x="1" y="1"/>
                  </a:moveTo>
                  <a:lnTo>
                    <a:pt x="1" y="4371"/>
                  </a:lnTo>
                  <a:lnTo>
                    <a:pt x="834" y="4371"/>
                  </a:lnTo>
                  <a:lnTo>
                    <a:pt x="8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2989350" y="3764275"/>
              <a:ext cx="72650" cy="105100"/>
            </a:xfrm>
            <a:custGeom>
              <a:avLst/>
              <a:gdLst/>
              <a:ahLst/>
              <a:cxnLst/>
              <a:rect l="l" t="t" r="r" b="b"/>
              <a:pathLst>
                <a:path w="2906" h="4204" extrusionOk="0">
                  <a:moveTo>
                    <a:pt x="727" y="1"/>
                  </a:moveTo>
                  <a:lnTo>
                    <a:pt x="0" y="429"/>
                  </a:lnTo>
                  <a:lnTo>
                    <a:pt x="2179" y="4204"/>
                  </a:lnTo>
                  <a:lnTo>
                    <a:pt x="2906" y="3775"/>
                  </a:lnTo>
                  <a:lnTo>
                    <a:pt x="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3125375" y="3628250"/>
              <a:ext cx="104800" cy="72950"/>
            </a:xfrm>
            <a:custGeom>
              <a:avLst/>
              <a:gdLst/>
              <a:ahLst/>
              <a:cxnLst/>
              <a:rect l="l" t="t" r="r" b="b"/>
              <a:pathLst>
                <a:path w="4192" h="2918" extrusionOk="0">
                  <a:moveTo>
                    <a:pt x="417" y="1"/>
                  </a:moveTo>
                  <a:lnTo>
                    <a:pt x="1" y="739"/>
                  </a:lnTo>
                  <a:lnTo>
                    <a:pt x="3775" y="2918"/>
                  </a:lnTo>
                  <a:lnTo>
                    <a:pt x="4192" y="2180"/>
                  </a:lnTo>
                  <a:lnTo>
                    <a:pt x="4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3178950" y="3446375"/>
              <a:ext cx="108975" cy="21175"/>
            </a:xfrm>
            <a:custGeom>
              <a:avLst/>
              <a:gdLst/>
              <a:ahLst/>
              <a:cxnLst/>
              <a:rect l="l" t="t" r="r" b="b"/>
              <a:pathLst>
                <a:path w="4359" h="847" extrusionOk="0">
                  <a:moveTo>
                    <a:pt x="1" y="1"/>
                  </a:moveTo>
                  <a:lnTo>
                    <a:pt x="1" y="846"/>
                  </a:lnTo>
                  <a:lnTo>
                    <a:pt x="4358" y="846"/>
                  </a:lnTo>
                  <a:lnTo>
                    <a:pt x="43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3125375" y="3212725"/>
              <a:ext cx="104800" cy="72950"/>
            </a:xfrm>
            <a:custGeom>
              <a:avLst/>
              <a:gdLst/>
              <a:ahLst/>
              <a:cxnLst/>
              <a:rect l="l" t="t" r="r" b="b"/>
              <a:pathLst>
                <a:path w="4192" h="2918" extrusionOk="0">
                  <a:moveTo>
                    <a:pt x="3775" y="1"/>
                  </a:moveTo>
                  <a:lnTo>
                    <a:pt x="1" y="2179"/>
                  </a:lnTo>
                  <a:lnTo>
                    <a:pt x="417" y="2918"/>
                  </a:lnTo>
                  <a:lnTo>
                    <a:pt x="4192" y="739"/>
                  </a:lnTo>
                  <a:lnTo>
                    <a:pt x="3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2989050" y="3044550"/>
              <a:ext cx="72950" cy="104800"/>
            </a:xfrm>
            <a:custGeom>
              <a:avLst/>
              <a:gdLst/>
              <a:ahLst/>
              <a:cxnLst/>
              <a:rect l="l" t="t" r="r" b="b"/>
              <a:pathLst>
                <a:path w="2918" h="4192" extrusionOk="0">
                  <a:moveTo>
                    <a:pt x="2179" y="1"/>
                  </a:moveTo>
                  <a:lnTo>
                    <a:pt x="1" y="3775"/>
                  </a:lnTo>
                  <a:lnTo>
                    <a:pt x="739" y="4192"/>
                  </a:lnTo>
                  <a:lnTo>
                    <a:pt x="2918" y="417"/>
                  </a:lnTo>
                  <a:lnTo>
                    <a:pt x="2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43"/>
          <p:cNvSpPr/>
          <p:nvPr/>
        </p:nvSpPr>
        <p:spPr>
          <a:xfrm rot="856401">
            <a:off x="5143881" y="1191285"/>
            <a:ext cx="693519" cy="215978"/>
          </a:xfrm>
          <a:custGeom>
            <a:avLst/>
            <a:gdLst/>
            <a:ahLst/>
            <a:cxnLst/>
            <a:rect l="l" t="t" r="r" b="b"/>
            <a:pathLst>
              <a:path w="31767" h="9893" extrusionOk="0">
                <a:moveTo>
                  <a:pt x="27459" y="0"/>
                </a:moveTo>
                <a:cubicBezTo>
                  <a:pt x="26799" y="0"/>
                  <a:pt x="26136" y="54"/>
                  <a:pt x="25480" y="153"/>
                </a:cubicBezTo>
                <a:cubicBezTo>
                  <a:pt x="23289" y="510"/>
                  <a:pt x="21205" y="1403"/>
                  <a:pt x="19431" y="2748"/>
                </a:cubicBezTo>
                <a:cubicBezTo>
                  <a:pt x="18050" y="3772"/>
                  <a:pt x="16848" y="5011"/>
                  <a:pt x="15859" y="6404"/>
                </a:cubicBezTo>
                <a:cubicBezTo>
                  <a:pt x="14871" y="5034"/>
                  <a:pt x="13681" y="3820"/>
                  <a:pt x="12323" y="2808"/>
                </a:cubicBezTo>
                <a:cubicBezTo>
                  <a:pt x="10549" y="1463"/>
                  <a:pt x="8466" y="570"/>
                  <a:pt x="6275" y="212"/>
                </a:cubicBezTo>
                <a:cubicBezTo>
                  <a:pt x="5619" y="113"/>
                  <a:pt x="4957" y="60"/>
                  <a:pt x="4298" y="60"/>
                </a:cubicBezTo>
                <a:cubicBezTo>
                  <a:pt x="2817" y="60"/>
                  <a:pt x="1352" y="332"/>
                  <a:pt x="0" y="974"/>
                </a:cubicBezTo>
                <a:cubicBezTo>
                  <a:pt x="2000" y="1177"/>
                  <a:pt x="3977" y="1641"/>
                  <a:pt x="5870" y="2344"/>
                </a:cubicBezTo>
                <a:cubicBezTo>
                  <a:pt x="7727" y="3022"/>
                  <a:pt x="9466" y="3975"/>
                  <a:pt x="11049" y="5154"/>
                </a:cubicBezTo>
                <a:cubicBezTo>
                  <a:pt x="12335" y="6118"/>
                  <a:pt x="13526" y="7213"/>
                  <a:pt x="14597" y="8416"/>
                </a:cubicBezTo>
                <a:cubicBezTo>
                  <a:pt x="14895" y="8737"/>
                  <a:pt x="15193" y="9083"/>
                  <a:pt x="15478" y="9416"/>
                </a:cubicBezTo>
                <a:cubicBezTo>
                  <a:pt x="15609" y="9583"/>
                  <a:pt x="15728" y="9737"/>
                  <a:pt x="15859" y="9892"/>
                </a:cubicBezTo>
                <a:cubicBezTo>
                  <a:pt x="16002" y="9714"/>
                  <a:pt x="16145" y="9535"/>
                  <a:pt x="16300" y="9356"/>
                </a:cubicBezTo>
                <a:cubicBezTo>
                  <a:pt x="16574" y="9035"/>
                  <a:pt x="16848" y="8702"/>
                  <a:pt x="17133" y="8392"/>
                </a:cubicBezTo>
                <a:cubicBezTo>
                  <a:pt x="18217" y="7178"/>
                  <a:pt x="19419" y="6070"/>
                  <a:pt x="20729" y="5094"/>
                </a:cubicBezTo>
                <a:cubicBezTo>
                  <a:pt x="22301" y="3903"/>
                  <a:pt x="24051" y="2963"/>
                  <a:pt x="25896" y="2272"/>
                </a:cubicBezTo>
                <a:cubicBezTo>
                  <a:pt x="27789" y="1570"/>
                  <a:pt x="29766" y="1117"/>
                  <a:pt x="31766" y="915"/>
                </a:cubicBezTo>
                <a:cubicBezTo>
                  <a:pt x="30415" y="272"/>
                  <a:pt x="28943" y="0"/>
                  <a:pt x="27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3523983" y="714179"/>
            <a:ext cx="668075" cy="208173"/>
          </a:xfrm>
          <a:custGeom>
            <a:avLst/>
            <a:gdLst/>
            <a:ahLst/>
            <a:cxnLst/>
            <a:rect l="l" t="t" r="r" b="b"/>
            <a:pathLst>
              <a:path w="30600" h="9535" extrusionOk="0">
                <a:moveTo>
                  <a:pt x="26429" y="0"/>
                </a:moveTo>
                <a:cubicBezTo>
                  <a:pt x="25802" y="0"/>
                  <a:pt x="25174" y="50"/>
                  <a:pt x="24551" y="140"/>
                </a:cubicBezTo>
                <a:cubicBezTo>
                  <a:pt x="22432" y="498"/>
                  <a:pt x="20432" y="1355"/>
                  <a:pt x="18717" y="2653"/>
                </a:cubicBezTo>
                <a:cubicBezTo>
                  <a:pt x="17396" y="3641"/>
                  <a:pt x="16241" y="4831"/>
                  <a:pt x="15277" y="6177"/>
                </a:cubicBezTo>
                <a:cubicBezTo>
                  <a:pt x="14324" y="4855"/>
                  <a:pt x="13181" y="3677"/>
                  <a:pt x="11883" y="2700"/>
                </a:cubicBezTo>
                <a:cubicBezTo>
                  <a:pt x="10169" y="1414"/>
                  <a:pt x="8168" y="557"/>
                  <a:pt x="6049" y="200"/>
                </a:cubicBezTo>
                <a:cubicBezTo>
                  <a:pt x="5434" y="111"/>
                  <a:pt x="4813" y="62"/>
                  <a:pt x="4195" y="62"/>
                </a:cubicBezTo>
                <a:cubicBezTo>
                  <a:pt x="2754" y="62"/>
                  <a:pt x="1325" y="325"/>
                  <a:pt x="1" y="950"/>
                </a:cubicBezTo>
                <a:cubicBezTo>
                  <a:pt x="1942" y="1141"/>
                  <a:pt x="3835" y="1581"/>
                  <a:pt x="5656" y="2260"/>
                </a:cubicBezTo>
                <a:cubicBezTo>
                  <a:pt x="7442" y="2915"/>
                  <a:pt x="9121" y="3831"/>
                  <a:pt x="10645" y="4974"/>
                </a:cubicBezTo>
                <a:cubicBezTo>
                  <a:pt x="11883" y="5903"/>
                  <a:pt x="13026" y="6951"/>
                  <a:pt x="14062" y="8106"/>
                </a:cubicBezTo>
                <a:cubicBezTo>
                  <a:pt x="14348" y="8415"/>
                  <a:pt x="14634" y="8749"/>
                  <a:pt x="14907" y="9082"/>
                </a:cubicBezTo>
                <a:cubicBezTo>
                  <a:pt x="15038" y="9237"/>
                  <a:pt x="15157" y="9392"/>
                  <a:pt x="15277" y="9534"/>
                </a:cubicBezTo>
                <a:cubicBezTo>
                  <a:pt x="15419" y="9368"/>
                  <a:pt x="15550" y="9189"/>
                  <a:pt x="15705" y="9022"/>
                </a:cubicBezTo>
                <a:cubicBezTo>
                  <a:pt x="15967" y="8701"/>
                  <a:pt x="16229" y="8391"/>
                  <a:pt x="16503" y="8094"/>
                </a:cubicBezTo>
                <a:cubicBezTo>
                  <a:pt x="17551" y="6927"/>
                  <a:pt x="18706" y="5855"/>
                  <a:pt x="19956" y="4915"/>
                </a:cubicBezTo>
                <a:cubicBezTo>
                  <a:pt x="21480" y="3772"/>
                  <a:pt x="23158" y="2855"/>
                  <a:pt x="24944" y="2200"/>
                </a:cubicBezTo>
                <a:cubicBezTo>
                  <a:pt x="26766" y="1522"/>
                  <a:pt x="28659" y="1081"/>
                  <a:pt x="30600" y="890"/>
                </a:cubicBezTo>
                <a:cubicBezTo>
                  <a:pt x="29282" y="261"/>
                  <a:pt x="27861" y="0"/>
                  <a:pt x="2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rot="10800000">
            <a:off x="7871467" y="65884"/>
            <a:ext cx="1191420" cy="918611"/>
          </a:xfrm>
          <a:custGeom>
            <a:avLst/>
            <a:gdLst/>
            <a:ahLst/>
            <a:cxnLst/>
            <a:rect l="l" t="t" r="r" b="b"/>
            <a:pathLst>
              <a:path w="65042" h="45998" extrusionOk="0">
                <a:moveTo>
                  <a:pt x="55669" y="0"/>
                </a:moveTo>
                <a:cubicBezTo>
                  <a:pt x="55118" y="0"/>
                  <a:pt x="54578" y="274"/>
                  <a:pt x="54257" y="778"/>
                </a:cubicBezTo>
                <a:lnTo>
                  <a:pt x="54245" y="801"/>
                </a:lnTo>
                <a:cubicBezTo>
                  <a:pt x="52471" y="3564"/>
                  <a:pt x="51245" y="6624"/>
                  <a:pt x="50614" y="9838"/>
                </a:cubicBezTo>
                <a:cubicBezTo>
                  <a:pt x="47161" y="10815"/>
                  <a:pt x="43863" y="11862"/>
                  <a:pt x="40720" y="12993"/>
                </a:cubicBezTo>
                <a:cubicBezTo>
                  <a:pt x="41863" y="10124"/>
                  <a:pt x="43554" y="7505"/>
                  <a:pt x="45685" y="5266"/>
                </a:cubicBezTo>
                <a:cubicBezTo>
                  <a:pt x="46399" y="4516"/>
                  <a:pt x="46268" y="3302"/>
                  <a:pt x="45411" y="2730"/>
                </a:cubicBezTo>
                <a:cubicBezTo>
                  <a:pt x="45122" y="2533"/>
                  <a:pt x="44796" y="2441"/>
                  <a:pt x="44475" y="2441"/>
                </a:cubicBezTo>
                <a:cubicBezTo>
                  <a:pt x="43844" y="2441"/>
                  <a:pt x="43230" y="2798"/>
                  <a:pt x="42946" y="3421"/>
                </a:cubicBezTo>
                <a:lnTo>
                  <a:pt x="42935" y="3457"/>
                </a:lnTo>
                <a:cubicBezTo>
                  <a:pt x="41565" y="6469"/>
                  <a:pt x="40791" y="9719"/>
                  <a:pt x="40637" y="13017"/>
                </a:cubicBezTo>
                <a:cubicBezTo>
                  <a:pt x="37243" y="14232"/>
                  <a:pt x="34041" y="15541"/>
                  <a:pt x="31004" y="16934"/>
                </a:cubicBezTo>
                <a:cubicBezTo>
                  <a:pt x="31838" y="13958"/>
                  <a:pt x="33231" y="11160"/>
                  <a:pt x="35112" y="8707"/>
                </a:cubicBezTo>
                <a:cubicBezTo>
                  <a:pt x="35231" y="8552"/>
                  <a:pt x="35315" y="8386"/>
                  <a:pt x="35374" y="8207"/>
                </a:cubicBezTo>
                <a:cubicBezTo>
                  <a:pt x="35660" y="7326"/>
                  <a:pt x="35184" y="6386"/>
                  <a:pt x="34302" y="6100"/>
                </a:cubicBezTo>
                <a:cubicBezTo>
                  <a:pt x="34129" y="6040"/>
                  <a:pt x="33952" y="6012"/>
                  <a:pt x="33778" y="6012"/>
                </a:cubicBezTo>
                <a:cubicBezTo>
                  <a:pt x="33080" y="6012"/>
                  <a:pt x="32424" y="6464"/>
                  <a:pt x="32195" y="7159"/>
                </a:cubicBezTo>
                <a:lnTo>
                  <a:pt x="32183" y="7195"/>
                </a:lnTo>
                <a:cubicBezTo>
                  <a:pt x="31159" y="10350"/>
                  <a:pt x="30731" y="13660"/>
                  <a:pt x="30945" y="16970"/>
                </a:cubicBezTo>
                <a:cubicBezTo>
                  <a:pt x="29754" y="17506"/>
                  <a:pt x="28611" y="18066"/>
                  <a:pt x="27480" y="18637"/>
                </a:cubicBezTo>
                <a:cubicBezTo>
                  <a:pt x="25325" y="19732"/>
                  <a:pt x="23277" y="20875"/>
                  <a:pt x="21337" y="22078"/>
                </a:cubicBezTo>
                <a:cubicBezTo>
                  <a:pt x="21991" y="19078"/>
                  <a:pt x="23194" y="16244"/>
                  <a:pt x="24908" y="13696"/>
                </a:cubicBezTo>
                <a:cubicBezTo>
                  <a:pt x="25004" y="13541"/>
                  <a:pt x="25087" y="13363"/>
                  <a:pt x="25135" y="13184"/>
                </a:cubicBezTo>
                <a:cubicBezTo>
                  <a:pt x="25373" y="12291"/>
                  <a:pt x="24837" y="11374"/>
                  <a:pt x="23932" y="11148"/>
                </a:cubicBezTo>
                <a:cubicBezTo>
                  <a:pt x="23789" y="11110"/>
                  <a:pt x="23645" y="11091"/>
                  <a:pt x="23504" y="11091"/>
                </a:cubicBezTo>
                <a:cubicBezTo>
                  <a:pt x="22766" y="11091"/>
                  <a:pt x="22096" y="11591"/>
                  <a:pt x="21896" y="12351"/>
                </a:cubicBezTo>
                <a:lnTo>
                  <a:pt x="21884" y="12386"/>
                </a:lnTo>
                <a:cubicBezTo>
                  <a:pt x="21063" y="15565"/>
                  <a:pt x="20837" y="18875"/>
                  <a:pt x="21241" y="22137"/>
                </a:cubicBezTo>
                <a:cubicBezTo>
                  <a:pt x="18431" y="23840"/>
                  <a:pt x="15753" y="25757"/>
                  <a:pt x="13205" y="27841"/>
                </a:cubicBezTo>
                <a:cubicBezTo>
                  <a:pt x="13836" y="24757"/>
                  <a:pt x="15074" y="21816"/>
                  <a:pt x="16824" y="19197"/>
                </a:cubicBezTo>
                <a:cubicBezTo>
                  <a:pt x="16931" y="19042"/>
                  <a:pt x="17003" y="18863"/>
                  <a:pt x="17062" y="18685"/>
                </a:cubicBezTo>
                <a:cubicBezTo>
                  <a:pt x="17288" y="17780"/>
                  <a:pt x="16753" y="16875"/>
                  <a:pt x="15860" y="16637"/>
                </a:cubicBezTo>
                <a:cubicBezTo>
                  <a:pt x="15721" y="16602"/>
                  <a:pt x="15583" y="16585"/>
                  <a:pt x="15446" y="16585"/>
                </a:cubicBezTo>
                <a:cubicBezTo>
                  <a:pt x="14699" y="16585"/>
                  <a:pt x="14015" y="17085"/>
                  <a:pt x="13824" y="17839"/>
                </a:cubicBezTo>
                <a:lnTo>
                  <a:pt x="13812" y="17875"/>
                </a:lnTo>
                <a:cubicBezTo>
                  <a:pt x="12955" y="21125"/>
                  <a:pt x="12752" y="24519"/>
                  <a:pt x="13193" y="27852"/>
                </a:cubicBezTo>
                <a:cubicBezTo>
                  <a:pt x="11847" y="28960"/>
                  <a:pt x="10597" y="30091"/>
                  <a:pt x="9418" y="31258"/>
                </a:cubicBezTo>
                <a:cubicBezTo>
                  <a:pt x="8704" y="31960"/>
                  <a:pt x="7894" y="32805"/>
                  <a:pt x="7061" y="33758"/>
                </a:cubicBezTo>
                <a:cubicBezTo>
                  <a:pt x="7097" y="30781"/>
                  <a:pt x="7692" y="27841"/>
                  <a:pt x="8799" y="25078"/>
                </a:cubicBezTo>
                <a:cubicBezTo>
                  <a:pt x="8871" y="24912"/>
                  <a:pt x="8906" y="24721"/>
                  <a:pt x="8918" y="24531"/>
                </a:cubicBezTo>
                <a:cubicBezTo>
                  <a:pt x="8978" y="23590"/>
                  <a:pt x="8264" y="22780"/>
                  <a:pt x="7323" y="22745"/>
                </a:cubicBezTo>
                <a:cubicBezTo>
                  <a:pt x="7294" y="22743"/>
                  <a:pt x="7265" y="22742"/>
                  <a:pt x="7237" y="22742"/>
                </a:cubicBezTo>
                <a:cubicBezTo>
                  <a:pt x="6335" y="22742"/>
                  <a:pt x="5596" y="23464"/>
                  <a:pt x="5573" y="24376"/>
                </a:cubicBezTo>
                <a:lnTo>
                  <a:pt x="5573" y="24423"/>
                </a:lnTo>
                <a:cubicBezTo>
                  <a:pt x="5430" y="27650"/>
                  <a:pt x="5882" y="30865"/>
                  <a:pt x="6918" y="33925"/>
                </a:cubicBezTo>
                <a:cubicBezTo>
                  <a:pt x="5096" y="36032"/>
                  <a:pt x="3144" y="38639"/>
                  <a:pt x="1656" y="41580"/>
                </a:cubicBezTo>
                <a:cubicBezTo>
                  <a:pt x="334" y="44212"/>
                  <a:pt x="12" y="45831"/>
                  <a:pt x="1" y="45902"/>
                </a:cubicBezTo>
                <a:lnTo>
                  <a:pt x="513" y="45998"/>
                </a:lnTo>
                <a:cubicBezTo>
                  <a:pt x="524" y="45938"/>
                  <a:pt x="1560" y="40961"/>
                  <a:pt x="7192" y="34413"/>
                </a:cubicBezTo>
                <a:cubicBezTo>
                  <a:pt x="10002" y="36187"/>
                  <a:pt x="13109" y="37401"/>
                  <a:pt x="16384" y="38008"/>
                </a:cubicBezTo>
                <a:lnTo>
                  <a:pt x="16419" y="38020"/>
                </a:lnTo>
                <a:cubicBezTo>
                  <a:pt x="16502" y="38032"/>
                  <a:pt x="16584" y="38038"/>
                  <a:pt x="16666" y="38038"/>
                </a:cubicBezTo>
                <a:cubicBezTo>
                  <a:pt x="17463" y="38038"/>
                  <a:pt x="18173" y="37473"/>
                  <a:pt x="18324" y="36663"/>
                </a:cubicBezTo>
                <a:cubicBezTo>
                  <a:pt x="18491" y="35782"/>
                  <a:pt x="17908" y="34913"/>
                  <a:pt x="17027" y="34722"/>
                </a:cubicBezTo>
                <a:cubicBezTo>
                  <a:pt x="16922" y="34709"/>
                  <a:pt x="16817" y="34700"/>
                  <a:pt x="16715" y="34700"/>
                </a:cubicBezTo>
                <a:cubicBezTo>
                  <a:pt x="16631" y="34700"/>
                  <a:pt x="16548" y="34706"/>
                  <a:pt x="16467" y="34722"/>
                </a:cubicBezTo>
                <a:cubicBezTo>
                  <a:pt x="15244" y="34907"/>
                  <a:pt x="14013" y="35000"/>
                  <a:pt x="12782" y="35000"/>
                </a:cubicBezTo>
                <a:cubicBezTo>
                  <a:pt x="10920" y="35000"/>
                  <a:pt x="9060" y="34788"/>
                  <a:pt x="7240" y="34365"/>
                </a:cubicBezTo>
                <a:cubicBezTo>
                  <a:pt x="8013" y="33472"/>
                  <a:pt x="8883" y="32543"/>
                  <a:pt x="9835" y="31591"/>
                </a:cubicBezTo>
                <a:cubicBezTo>
                  <a:pt x="11002" y="30448"/>
                  <a:pt x="12240" y="29317"/>
                  <a:pt x="13574" y="28233"/>
                </a:cubicBezTo>
                <a:cubicBezTo>
                  <a:pt x="15884" y="30424"/>
                  <a:pt x="18586" y="32186"/>
                  <a:pt x="21539" y="33413"/>
                </a:cubicBezTo>
                <a:lnTo>
                  <a:pt x="21575" y="33425"/>
                </a:lnTo>
                <a:cubicBezTo>
                  <a:pt x="21775" y="33504"/>
                  <a:pt x="21982" y="33541"/>
                  <a:pt x="22186" y="33541"/>
                </a:cubicBezTo>
                <a:cubicBezTo>
                  <a:pt x="22843" y="33541"/>
                  <a:pt x="23469" y="33153"/>
                  <a:pt x="23742" y="32508"/>
                </a:cubicBezTo>
                <a:cubicBezTo>
                  <a:pt x="24087" y="31674"/>
                  <a:pt x="23694" y="30698"/>
                  <a:pt x="22861" y="30341"/>
                </a:cubicBezTo>
                <a:cubicBezTo>
                  <a:pt x="22682" y="30269"/>
                  <a:pt x="22503" y="30222"/>
                  <a:pt x="22313" y="30210"/>
                </a:cubicBezTo>
                <a:cubicBezTo>
                  <a:pt x="19336" y="30043"/>
                  <a:pt x="16431" y="29329"/>
                  <a:pt x="13717" y="28102"/>
                </a:cubicBezTo>
                <a:cubicBezTo>
                  <a:pt x="16181" y="26102"/>
                  <a:pt x="18789" y="24257"/>
                  <a:pt x="21503" y="22602"/>
                </a:cubicBezTo>
                <a:cubicBezTo>
                  <a:pt x="23849" y="24864"/>
                  <a:pt x="26599" y="26674"/>
                  <a:pt x="29611" y="27924"/>
                </a:cubicBezTo>
                <a:lnTo>
                  <a:pt x="29647" y="27936"/>
                </a:lnTo>
                <a:cubicBezTo>
                  <a:pt x="29859" y="28024"/>
                  <a:pt x="30077" y="28066"/>
                  <a:pt x="30292" y="28066"/>
                </a:cubicBezTo>
                <a:cubicBezTo>
                  <a:pt x="30948" y="28066"/>
                  <a:pt x="31569" y="27677"/>
                  <a:pt x="31838" y="27031"/>
                </a:cubicBezTo>
                <a:cubicBezTo>
                  <a:pt x="32195" y="26186"/>
                  <a:pt x="31790" y="25209"/>
                  <a:pt x="30933" y="24852"/>
                </a:cubicBezTo>
                <a:cubicBezTo>
                  <a:pt x="30754" y="24781"/>
                  <a:pt x="30576" y="24733"/>
                  <a:pt x="30385" y="24721"/>
                </a:cubicBezTo>
                <a:cubicBezTo>
                  <a:pt x="27349" y="24554"/>
                  <a:pt x="24373" y="23804"/>
                  <a:pt x="21599" y="22530"/>
                </a:cubicBezTo>
                <a:cubicBezTo>
                  <a:pt x="23551" y="21340"/>
                  <a:pt x="25599" y="20197"/>
                  <a:pt x="27766" y="19101"/>
                </a:cubicBezTo>
                <a:cubicBezTo>
                  <a:pt x="28885" y="18530"/>
                  <a:pt x="30040" y="17970"/>
                  <a:pt x="31219" y="17423"/>
                </a:cubicBezTo>
                <a:cubicBezTo>
                  <a:pt x="33410" y="19816"/>
                  <a:pt x="36029" y="21768"/>
                  <a:pt x="38934" y="23185"/>
                </a:cubicBezTo>
                <a:lnTo>
                  <a:pt x="38970" y="23209"/>
                </a:lnTo>
                <a:cubicBezTo>
                  <a:pt x="39206" y="23324"/>
                  <a:pt x="39456" y="23378"/>
                  <a:pt x="39702" y="23378"/>
                </a:cubicBezTo>
                <a:cubicBezTo>
                  <a:pt x="40323" y="23378"/>
                  <a:pt x="40918" y="23032"/>
                  <a:pt x="41208" y="22435"/>
                </a:cubicBezTo>
                <a:cubicBezTo>
                  <a:pt x="41613" y="21614"/>
                  <a:pt x="41268" y="20613"/>
                  <a:pt x="40446" y="20197"/>
                </a:cubicBezTo>
                <a:cubicBezTo>
                  <a:pt x="40268" y="20113"/>
                  <a:pt x="40089" y="20066"/>
                  <a:pt x="39898" y="20042"/>
                </a:cubicBezTo>
                <a:cubicBezTo>
                  <a:pt x="36910" y="19685"/>
                  <a:pt x="34017" y="18780"/>
                  <a:pt x="31362" y="17363"/>
                </a:cubicBezTo>
                <a:cubicBezTo>
                  <a:pt x="34338" y="15994"/>
                  <a:pt x="37505" y="14708"/>
                  <a:pt x="40851" y="13505"/>
                </a:cubicBezTo>
                <a:cubicBezTo>
                  <a:pt x="42768" y="16113"/>
                  <a:pt x="45161" y="18351"/>
                  <a:pt x="47911" y="20090"/>
                </a:cubicBezTo>
                <a:lnTo>
                  <a:pt x="47935" y="20101"/>
                </a:lnTo>
                <a:cubicBezTo>
                  <a:pt x="48214" y="20279"/>
                  <a:pt x="48525" y="20363"/>
                  <a:pt x="48831" y="20363"/>
                </a:cubicBezTo>
                <a:cubicBezTo>
                  <a:pt x="49387" y="20363"/>
                  <a:pt x="49930" y="20084"/>
                  <a:pt x="50245" y="19578"/>
                </a:cubicBezTo>
                <a:cubicBezTo>
                  <a:pt x="50733" y="18804"/>
                  <a:pt x="50507" y="17768"/>
                  <a:pt x="49721" y="17280"/>
                </a:cubicBezTo>
                <a:cubicBezTo>
                  <a:pt x="49566" y="17173"/>
                  <a:pt x="49388" y="17101"/>
                  <a:pt x="49197" y="17053"/>
                </a:cubicBezTo>
                <a:cubicBezTo>
                  <a:pt x="46268" y="16375"/>
                  <a:pt x="43482" y="15148"/>
                  <a:pt x="40994" y="13446"/>
                </a:cubicBezTo>
                <a:cubicBezTo>
                  <a:pt x="44078" y="12351"/>
                  <a:pt x="47304" y="11315"/>
                  <a:pt x="50685" y="10362"/>
                </a:cubicBezTo>
                <a:cubicBezTo>
                  <a:pt x="52221" y="13255"/>
                  <a:pt x="54281" y="15839"/>
                  <a:pt x="56770" y="17970"/>
                </a:cubicBezTo>
                <a:lnTo>
                  <a:pt x="56805" y="17994"/>
                </a:lnTo>
                <a:cubicBezTo>
                  <a:pt x="57130" y="18302"/>
                  <a:pt x="57544" y="18454"/>
                  <a:pt x="57957" y="18454"/>
                </a:cubicBezTo>
                <a:cubicBezTo>
                  <a:pt x="58423" y="18454"/>
                  <a:pt x="58888" y="18260"/>
                  <a:pt x="59222" y="17875"/>
                </a:cubicBezTo>
                <a:cubicBezTo>
                  <a:pt x="59841" y="17149"/>
                  <a:pt x="59734" y="16041"/>
                  <a:pt x="58972" y="15458"/>
                </a:cubicBezTo>
                <a:cubicBezTo>
                  <a:pt x="58829" y="15327"/>
                  <a:pt x="58675" y="15232"/>
                  <a:pt x="58496" y="15160"/>
                </a:cubicBezTo>
                <a:cubicBezTo>
                  <a:pt x="55650" y="14053"/>
                  <a:pt x="53043" y="12410"/>
                  <a:pt x="50805" y="10338"/>
                </a:cubicBezTo>
                <a:cubicBezTo>
                  <a:pt x="51864" y="10041"/>
                  <a:pt x="52948" y="9743"/>
                  <a:pt x="54043" y="9457"/>
                </a:cubicBezTo>
                <a:cubicBezTo>
                  <a:pt x="54825" y="9387"/>
                  <a:pt x="55609" y="9352"/>
                  <a:pt x="56392" y="9352"/>
                </a:cubicBezTo>
                <a:cubicBezTo>
                  <a:pt x="58518" y="9352"/>
                  <a:pt x="60640" y="9611"/>
                  <a:pt x="62711" y="10124"/>
                </a:cubicBezTo>
                <a:cubicBezTo>
                  <a:pt x="62863" y="10163"/>
                  <a:pt x="63015" y="10182"/>
                  <a:pt x="63163" y="10182"/>
                </a:cubicBezTo>
                <a:cubicBezTo>
                  <a:pt x="64183" y="10182"/>
                  <a:pt x="65041" y="9300"/>
                  <a:pt x="64937" y="8219"/>
                </a:cubicBezTo>
                <a:cubicBezTo>
                  <a:pt x="64848" y="7289"/>
                  <a:pt x="64062" y="6591"/>
                  <a:pt x="63147" y="6591"/>
                </a:cubicBezTo>
                <a:cubicBezTo>
                  <a:pt x="63089" y="6591"/>
                  <a:pt x="63031" y="6594"/>
                  <a:pt x="62973" y="6600"/>
                </a:cubicBezTo>
                <a:lnTo>
                  <a:pt x="62937" y="6600"/>
                </a:lnTo>
                <a:cubicBezTo>
                  <a:pt x="59901" y="6874"/>
                  <a:pt x="56936" y="7648"/>
                  <a:pt x="54162" y="8874"/>
                </a:cubicBezTo>
                <a:cubicBezTo>
                  <a:pt x="53007" y="9172"/>
                  <a:pt x="51864" y="9481"/>
                  <a:pt x="50733" y="9803"/>
                </a:cubicBezTo>
                <a:cubicBezTo>
                  <a:pt x="52281" y="7183"/>
                  <a:pt x="54305" y="4873"/>
                  <a:pt x="56698" y="2992"/>
                </a:cubicBezTo>
                <a:cubicBezTo>
                  <a:pt x="56853" y="2873"/>
                  <a:pt x="56972" y="2730"/>
                  <a:pt x="57079" y="2576"/>
                </a:cubicBezTo>
                <a:cubicBezTo>
                  <a:pt x="57579" y="1790"/>
                  <a:pt x="57353" y="766"/>
                  <a:pt x="56567" y="266"/>
                </a:cubicBezTo>
                <a:cubicBezTo>
                  <a:pt x="56289" y="86"/>
                  <a:pt x="55978" y="0"/>
                  <a:pt x="5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549808" y="3955603"/>
            <a:ext cx="1375564" cy="1210567"/>
          </a:xfrm>
          <a:custGeom>
            <a:avLst/>
            <a:gdLst/>
            <a:ahLst/>
            <a:cxnLst/>
            <a:rect l="l" t="t" r="r" b="b"/>
            <a:pathLst>
              <a:path w="49246" h="43339" extrusionOk="0">
                <a:moveTo>
                  <a:pt x="3489" y="0"/>
                </a:moveTo>
                <a:cubicBezTo>
                  <a:pt x="2954" y="3060"/>
                  <a:pt x="3894" y="7525"/>
                  <a:pt x="6537" y="9501"/>
                </a:cubicBezTo>
                <a:cubicBezTo>
                  <a:pt x="6987" y="9836"/>
                  <a:pt x="7398" y="9994"/>
                  <a:pt x="7745" y="9994"/>
                </a:cubicBezTo>
                <a:cubicBezTo>
                  <a:pt x="7831" y="9994"/>
                  <a:pt x="7912" y="9985"/>
                  <a:pt x="7990" y="9966"/>
                </a:cubicBezTo>
                <a:cubicBezTo>
                  <a:pt x="8514" y="11085"/>
                  <a:pt x="9228" y="12538"/>
                  <a:pt x="10133" y="14216"/>
                </a:cubicBezTo>
                <a:cubicBezTo>
                  <a:pt x="9538" y="13573"/>
                  <a:pt x="8823" y="13050"/>
                  <a:pt x="8026" y="12680"/>
                </a:cubicBezTo>
                <a:cubicBezTo>
                  <a:pt x="6716" y="12061"/>
                  <a:pt x="5323" y="11573"/>
                  <a:pt x="3989" y="11025"/>
                </a:cubicBezTo>
                <a:cubicBezTo>
                  <a:pt x="3025" y="10633"/>
                  <a:pt x="668" y="10144"/>
                  <a:pt x="1" y="9382"/>
                </a:cubicBezTo>
                <a:lnTo>
                  <a:pt x="1" y="9382"/>
                </a:lnTo>
                <a:cubicBezTo>
                  <a:pt x="2965" y="12823"/>
                  <a:pt x="7299" y="16050"/>
                  <a:pt x="11800" y="17121"/>
                </a:cubicBezTo>
                <a:cubicBezTo>
                  <a:pt x="13181" y="19431"/>
                  <a:pt x="14681" y="21670"/>
                  <a:pt x="16300" y="23825"/>
                </a:cubicBezTo>
                <a:cubicBezTo>
                  <a:pt x="14026" y="22253"/>
                  <a:pt x="11121" y="21158"/>
                  <a:pt x="8776" y="20336"/>
                </a:cubicBezTo>
                <a:lnTo>
                  <a:pt x="227" y="17360"/>
                </a:lnTo>
                <a:lnTo>
                  <a:pt x="227" y="17360"/>
                </a:lnTo>
                <a:cubicBezTo>
                  <a:pt x="4144" y="22717"/>
                  <a:pt x="9895" y="26444"/>
                  <a:pt x="16372" y="27837"/>
                </a:cubicBezTo>
                <a:cubicBezTo>
                  <a:pt x="16783" y="27928"/>
                  <a:pt x="17669" y="28047"/>
                  <a:pt x="18411" y="28047"/>
                </a:cubicBezTo>
                <a:cubicBezTo>
                  <a:pt x="18938" y="28047"/>
                  <a:pt x="19393" y="27986"/>
                  <a:pt x="19551" y="27813"/>
                </a:cubicBezTo>
                <a:cubicBezTo>
                  <a:pt x="20777" y="29206"/>
                  <a:pt x="22039" y="30504"/>
                  <a:pt x="23325" y="31719"/>
                </a:cubicBezTo>
                <a:cubicBezTo>
                  <a:pt x="19994" y="30791"/>
                  <a:pt x="16568" y="30326"/>
                  <a:pt x="13144" y="30326"/>
                </a:cubicBezTo>
                <a:cubicBezTo>
                  <a:pt x="9579" y="30326"/>
                  <a:pt x="6016" y="30830"/>
                  <a:pt x="2561" y="31838"/>
                </a:cubicBezTo>
                <a:cubicBezTo>
                  <a:pt x="7826" y="35547"/>
                  <a:pt x="13875" y="37579"/>
                  <a:pt x="20048" y="37579"/>
                </a:cubicBezTo>
                <a:cubicBezTo>
                  <a:pt x="22850" y="37579"/>
                  <a:pt x="25677" y="37160"/>
                  <a:pt x="28469" y="36291"/>
                </a:cubicBezTo>
                <a:cubicBezTo>
                  <a:pt x="28421" y="36124"/>
                  <a:pt x="28350" y="35969"/>
                  <a:pt x="28266" y="35826"/>
                </a:cubicBezTo>
                <a:lnTo>
                  <a:pt x="28266" y="35826"/>
                </a:lnTo>
                <a:cubicBezTo>
                  <a:pt x="28969" y="36326"/>
                  <a:pt x="29683" y="36814"/>
                  <a:pt x="30397" y="37279"/>
                </a:cubicBezTo>
                <a:cubicBezTo>
                  <a:pt x="36291" y="41053"/>
                  <a:pt x="42613" y="43089"/>
                  <a:pt x="49221" y="43339"/>
                </a:cubicBezTo>
                <a:lnTo>
                  <a:pt x="49245" y="42779"/>
                </a:lnTo>
                <a:cubicBezTo>
                  <a:pt x="42744" y="42541"/>
                  <a:pt x="36517" y="40541"/>
                  <a:pt x="30707" y="36814"/>
                </a:cubicBezTo>
                <a:cubicBezTo>
                  <a:pt x="30100" y="36421"/>
                  <a:pt x="29481" y="36005"/>
                  <a:pt x="28873" y="35576"/>
                </a:cubicBezTo>
                <a:cubicBezTo>
                  <a:pt x="32743" y="25968"/>
                  <a:pt x="31612" y="15526"/>
                  <a:pt x="26468" y="6501"/>
                </a:cubicBezTo>
                <a:cubicBezTo>
                  <a:pt x="23230" y="14645"/>
                  <a:pt x="22587" y="23587"/>
                  <a:pt x="24623" y="32100"/>
                </a:cubicBezTo>
                <a:lnTo>
                  <a:pt x="24552" y="32088"/>
                </a:lnTo>
                <a:cubicBezTo>
                  <a:pt x="22944" y="30623"/>
                  <a:pt x="21408" y="29075"/>
                  <a:pt x="19968" y="27444"/>
                </a:cubicBezTo>
                <a:cubicBezTo>
                  <a:pt x="20468" y="27147"/>
                  <a:pt x="20837" y="25122"/>
                  <a:pt x="20896" y="24420"/>
                </a:cubicBezTo>
                <a:cubicBezTo>
                  <a:pt x="21444" y="17812"/>
                  <a:pt x="19551" y="11228"/>
                  <a:pt x="15574" y="5918"/>
                </a:cubicBezTo>
                <a:lnTo>
                  <a:pt x="15574" y="5918"/>
                </a:lnTo>
                <a:cubicBezTo>
                  <a:pt x="15693" y="8930"/>
                  <a:pt x="15812" y="11942"/>
                  <a:pt x="15931" y="14966"/>
                </a:cubicBezTo>
                <a:cubicBezTo>
                  <a:pt x="16050" y="17919"/>
                  <a:pt x="16312" y="21753"/>
                  <a:pt x="17622" y="24622"/>
                </a:cubicBezTo>
                <a:cubicBezTo>
                  <a:pt x="15717" y="22194"/>
                  <a:pt x="13967" y="19646"/>
                  <a:pt x="12383" y="16991"/>
                </a:cubicBezTo>
                <a:cubicBezTo>
                  <a:pt x="13586" y="12490"/>
                  <a:pt x="12788" y="7085"/>
                  <a:pt x="11145" y="2810"/>
                </a:cubicBezTo>
                <a:lnTo>
                  <a:pt x="11145" y="2810"/>
                </a:lnTo>
                <a:cubicBezTo>
                  <a:pt x="11502" y="3763"/>
                  <a:pt x="10812" y="6061"/>
                  <a:pt x="10705" y="7096"/>
                </a:cubicBezTo>
                <a:cubicBezTo>
                  <a:pt x="10562" y="8537"/>
                  <a:pt x="10335" y="9990"/>
                  <a:pt x="10264" y="11442"/>
                </a:cubicBezTo>
                <a:cubicBezTo>
                  <a:pt x="10216" y="12228"/>
                  <a:pt x="10312" y="13026"/>
                  <a:pt x="10538" y="13788"/>
                </a:cubicBezTo>
                <a:cubicBezTo>
                  <a:pt x="9657" y="12157"/>
                  <a:pt x="8966" y="10752"/>
                  <a:pt x="8466" y="9668"/>
                </a:cubicBezTo>
                <a:cubicBezTo>
                  <a:pt x="8752" y="9347"/>
                  <a:pt x="8895" y="8799"/>
                  <a:pt x="8835" y="8097"/>
                </a:cubicBezTo>
                <a:cubicBezTo>
                  <a:pt x="8680" y="6406"/>
                  <a:pt x="7502" y="5037"/>
                  <a:pt x="6371" y="3870"/>
                </a:cubicBezTo>
                <a:cubicBezTo>
                  <a:pt x="5251" y="2703"/>
                  <a:pt x="4025" y="1536"/>
                  <a:pt x="3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3"/>
          <p:cNvGrpSpPr/>
          <p:nvPr/>
        </p:nvGrpSpPr>
        <p:grpSpPr>
          <a:xfrm>
            <a:off x="3984625" y="3599238"/>
            <a:ext cx="1389203" cy="1563635"/>
            <a:chOff x="3984625" y="3599238"/>
            <a:chExt cx="1389203" cy="1563635"/>
          </a:xfrm>
        </p:grpSpPr>
        <p:sp>
          <p:nvSpPr>
            <p:cNvPr id="869" name="Google Shape;869;p43"/>
            <p:cNvSpPr/>
            <p:nvPr/>
          </p:nvSpPr>
          <p:spPr>
            <a:xfrm>
              <a:off x="3984625" y="3680600"/>
              <a:ext cx="730775" cy="1400925"/>
            </a:xfrm>
            <a:custGeom>
              <a:avLst/>
              <a:gdLst/>
              <a:ahLst/>
              <a:cxnLst/>
              <a:rect l="l" t="t" r="r" b="b"/>
              <a:pathLst>
                <a:path w="29231" h="56037" extrusionOk="0">
                  <a:moveTo>
                    <a:pt x="6020" y="1"/>
                  </a:moveTo>
                  <a:cubicBezTo>
                    <a:pt x="5765" y="1"/>
                    <a:pt x="5502" y="105"/>
                    <a:pt x="5275" y="339"/>
                  </a:cubicBezTo>
                  <a:cubicBezTo>
                    <a:pt x="3334" y="2339"/>
                    <a:pt x="1917" y="5042"/>
                    <a:pt x="1072" y="7983"/>
                  </a:cubicBezTo>
                  <a:cubicBezTo>
                    <a:pt x="691" y="9328"/>
                    <a:pt x="417" y="10698"/>
                    <a:pt x="262" y="12091"/>
                  </a:cubicBezTo>
                  <a:cubicBezTo>
                    <a:pt x="1679" y="13055"/>
                    <a:pt x="3120" y="13948"/>
                    <a:pt x="4584" y="14769"/>
                  </a:cubicBezTo>
                  <a:cubicBezTo>
                    <a:pt x="3096" y="14436"/>
                    <a:pt x="1608" y="14055"/>
                    <a:pt x="131" y="13626"/>
                  </a:cubicBezTo>
                  <a:lnTo>
                    <a:pt x="131" y="13626"/>
                  </a:lnTo>
                  <a:cubicBezTo>
                    <a:pt x="0" y="15853"/>
                    <a:pt x="60" y="18079"/>
                    <a:pt x="310" y="20294"/>
                  </a:cubicBezTo>
                  <a:cubicBezTo>
                    <a:pt x="715" y="24032"/>
                    <a:pt x="1548" y="27712"/>
                    <a:pt x="2810" y="31271"/>
                  </a:cubicBezTo>
                  <a:cubicBezTo>
                    <a:pt x="4144" y="31307"/>
                    <a:pt x="5834" y="31510"/>
                    <a:pt x="6870" y="32343"/>
                  </a:cubicBezTo>
                  <a:cubicBezTo>
                    <a:pt x="7120" y="32545"/>
                    <a:pt x="7370" y="32736"/>
                    <a:pt x="7620" y="32938"/>
                  </a:cubicBezTo>
                  <a:cubicBezTo>
                    <a:pt x="7335" y="32879"/>
                    <a:pt x="7049" y="32819"/>
                    <a:pt x="6763" y="32760"/>
                  </a:cubicBezTo>
                  <a:cubicBezTo>
                    <a:pt x="5596" y="32522"/>
                    <a:pt x="4406" y="32391"/>
                    <a:pt x="3215" y="32391"/>
                  </a:cubicBezTo>
                  <a:cubicBezTo>
                    <a:pt x="3763" y="33843"/>
                    <a:pt x="4382" y="35260"/>
                    <a:pt x="5072" y="36665"/>
                  </a:cubicBezTo>
                  <a:cubicBezTo>
                    <a:pt x="6608" y="36998"/>
                    <a:pt x="8132" y="37272"/>
                    <a:pt x="9656" y="37487"/>
                  </a:cubicBezTo>
                  <a:cubicBezTo>
                    <a:pt x="8358" y="37689"/>
                    <a:pt x="7061" y="37856"/>
                    <a:pt x="5751" y="37998"/>
                  </a:cubicBezTo>
                  <a:cubicBezTo>
                    <a:pt x="6930" y="40225"/>
                    <a:pt x="8275" y="42356"/>
                    <a:pt x="9775" y="44380"/>
                  </a:cubicBezTo>
                  <a:cubicBezTo>
                    <a:pt x="10363" y="44310"/>
                    <a:pt x="10912" y="44274"/>
                    <a:pt x="11424" y="44274"/>
                  </a:cubicBezTo>
                  <a:cubicBezTo>
                    <a:pt x="12561" y="44274"/>
                    <a:pt x="13512" y="44451"/>
                    <a:pt x="14276" y="44821"/>
                  </a:cubicBezTo>
                  <a:cubicBezTo>
                    <a:pt x="14574" y="44964"/>
                    <a:pt x="14859" y="45095"/>
                    <a:pt x="15157" y="45237"/>
                  </a:cubicBezTo>
                  <a:cubicBezTo>
                    <a:pt x="14859" y="45249"/>
                    <a:pt x="14562" y="45249"/>
                    <a:pt x="14264" y="45261"/>
                  </a:cubicBezTo>
                  <a:cubicBezTo>
                    <a:pt x="13061" y="45309"/>
                    <a:pt x="11871" y="45404"/>
                    <a:pt x="10692" y="45571"/>
                  </a:cubicBezTo>
                  <a:cubicBezTo>
                    <a:pt x="13026" y="48536"/>
                    <a:pt x="15764" y="51262"/>
                    <a:pt x="18955" y="53215"/>
                  </a:cubicBezTo>
                  <a:cubicBezTo>
                    <a:pt x="21312" y="54655"/>
                    <a:pt x="23908" y="55667"/>
                    <a:pt x="26456" y="55977"/>
                  </a:cubicBezTo>
                  <a:cubicBezTo>
                    <a:pt x="26799" y="56017"/>
                    <a:pt x="27101" y="56036"/>
                    <a:pt x="27366" y="56036"/>
                  </a:cubicBezTo>
                  <a:cubicBezTo>
                    <a:pt x="28047" y="56036"/>
                    <a:pt x="28481" y="55907"/>
                    <a:pt x="28730" y="55667"/>
                  </a:cubicBezTo>
                  <a:lnTo>
                    <a:pt x="28766" y="55679"/>
                  </a:lnTo>
                  <a:lnTo>
                    <a:pt x="28825" y="55560"/>
                  </a:lnTo>
                  <a:cubicBezTo>
                    <a:pt x="29230" y="55024"/>
                    <a:pt x="28980" y="54036"/>
                    <a:pt x="28575" y="52655"/>
                  </a:cubicBezTo>
                  <a:cubicBezTo>
                    <a:pt x="27385" y="48559"/>
                    <a:pt x="25277" y="44773"/>
                    <a:pt x="23075" y="41368"/>
                  </a:cubicBezTo>
                  <a:cubicBezTo>
                    <a:pt x="21860" y="42142"/>
                    <a:pt x="20634" y="42892"/>
                    <a:pt x="19396" y="43618"/>
                  </a:cubicBezTo>
                  <a:cubicBezTo>
                    <a:pt x="20384" y="42523"/>
                    <a:pt x="21384" y="41427"/>
                    <a:pt x="22384" y="40344"/>
                  </a:cubicBezTo>
                  <a:cubicBezTo>
                    <a:pt x="19777" y="36475"/>
                    <a:pt x="16895" y="32855"/>
                    <a:pt x="14490" y="28831"/>
                  </a:cubicBezTo>
                  <a:cubicBezTo>
                    <a:pt x="13954" y="27914"/>
                    <a:pt x="13442" y="26985"/>
                    <a:pt x="12954" y="26045"/>
                  </a:cubicBezTo>
                  <a:lnTo>
                    <a:pt x="12895" y="26045"/>
                  </a:lnTo>
                  <a:cubicBezTo>
                    <a:pt x="11502" y="26080"/>
                    <a:pt x="10121" y="26199"/>
                    <a:pt x="8739" y="26426"/>
                  </a:cubicBezTo>
                  <a:lnTo>
                    <a:pt x="7846" y="26569"/>
                  </a:lnTo>
                  <a:cubicBezTo>
                    <a:pt x="8085" y="26378"/>
                    <a:pt x="8323" y="26188"/>
                    <a:pt x="8573" y="26009"/>
                  </a:cubicBezTo>
                  <a:lnTo>
                    <a:pt x="8620" y="25961"/>
                  </a:lnTo>
                  <a:cubicBezTo>
                    <a:pt x="9478" y="25318"/>
                    <a:pt x="10752" y="24985"/>
                    <a:pt x="12383" y="24890"/>
                  </a:cubicBezTo>
                  <a:cubicBezTo>
                    <a:pt x="8823" y="17532"/>
                    <a:pt x="7013" y="9447"/>
                    <a:pt x="7108" y="1268"/>
                  </a:cubicBezTo>
                  <a:cubicBezTo>
                    <a:pt x="7125" y="526"/>
                    <a:pt x="6593" y="1"/>
                    <a:pt x="6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rot="1156867">
              <a:off x="4432262" y="3680601"/>
              <a:ext cx="730767" cy="1400910"/>
            </a:xfrm>
            <a:custGeom>
              <a:avLst/>
              <a:gdLst/>
              <a:ahLst/>
              <a:cxnLst/>
              <a:rect l="l" t="t" r="r" b="b"/>
              <a:pathLst>
                <a:path w="29231" h="56037" extrusionOk="0">
                  <a:moveTo>
                    <a:pt x="6020" y="1"/>
                  </a:moveTo>
                  <a:cubicBezTo>
                    <a:pt x="5765" y="1"/>
                    <a:pt x="5502" y="105"/>
                    <a:pt x="5275" y="339"/>
                  </a:cubicBezTo>
                  <a:cubicBezTo>
                    <a:pt x="3334" y="2339"/>
                    <a:pt x="1917" y="5042"/>
                    <a:pt x="1072" y="7983"/>
                  </a:cubicBezTo>
                  <a:cubicBezTo>
                    <a:pt x="691" y="9328"/>
                    <a:pt x="417" y="10698"/>
                    <a:pt x="262" y="12091"/>
                  </a:cubicBezTo>
                  <a:cubicBezTo>
                    <a:pt x="1679" y="13055"/>
                    <a:pt x="3120" y="13948"/>
                    <a:pt x="4584" y="14769"/>
                  </a:cubicBezTo>
                  <a:cubicBezTo>
                    <a:pt x="3096" y="14436"/>
                    <a:pt x="1608" y="14055"/>
                    <a:pt x="131" y="13626"/>
                  </a:cubicBezTo>
                  <a:lnTo>
                    <a:pt x="131" y="13626"/>
                  </a:lnTo>
                  <a:cubicBezTo>
                    <a:pt x="0" y="15853"/>
                    <a:pt x="60" y="18079"/>
                    <a:pt x="310" y="20294"/>
                  </a:cubicBezTo>
                  <a:cubicBezTo>
                    <a:pt x="715" y="24032"/>
                    <a:pt x="1548" y="27712"/>
                    <a:pt x="2810" y="31271"/>
                  </a:cubicBezTo>
                  <a:cubicBezTo>
                    <a:pt x="4144" y="31307"/>
                    <a:pt x="5834" y="31510"/>
                    <a:pt x="6870" y="32343"/>
                  </a:cubicBezTo>
                  <a:cubicBezTo>
                    <a:pt x="7120" y="32545"/>
                    <a:pt x="7370" y="32736"/>
                    <a:pt x="7620" y="32938"/>
                  </a:cubicBezTo>
                  <a:cubicBezTo>
                    <a:pt x="7335" y="32879"/>
                    <a:pt x="7049" y="32819"/>
                    <a:pt x="6763" y="32760"/>
                  </a:cubicBezTo>
                  <a:cubicBezTo>
                    <a:pt x="5596" y="32522"/>
                    <a:pt x="4406" y="32391"/>
                    <a:pt x="3215" y="32391"/>
                  </a:cubicBezTo>
                  <a:cubicBezTo>
                    <a:pt x="3763" y="33843"/>
                    <a:pt x="4382" y="35260"/>
                    <a:pt x="5072" y="36665"/>
                  </a:cubicBezTo>
                  <a:cubicBezTo>
                    <a:pt x="6608" y="36998"/>
                    <a:pt x="8132" y="37272"/>
                    <a:pt x="9656" y="37487"/>
                  </a:cubicBezTo>
                  <a:cubicBezTo>
                    <a:pt x="8358" y="37689"/>
                    <a:pt x="7061" y="37856"/>
                    <a:pt x="5751" y="37998"/>
                  </a:cubicBezTo>
                  <a:cubicBezTo>
                    <a:pt x="6930" y="40225"/>
                    <a:pt x="8275" y="42356"/>
                    <a:pt x="9775" y="44380"/>
                  </a:cubicBezTo>
                  <a:cubicBezTo>
                    <a:pt x="10363" y="44310"/>
                    <a:pt x="10912" y="44274"/>
                    <a:pt x="11424" y="44274"/>
                  </a:cubicBezTo>
                  <a:cubicBezTo>
                    <a:pt x="12561" y="44274"/>
                    <a:pt x="13512" y="44451"/>
                    <a:pt x="14276" y="44821"/>
                  </a:cubicBezTo>
                  <a:cubicBezTo>
                    <a:pt x="14574" y="44964"/>
                    <a:pt x="14859" y="45095"/>
                    <a:pt x="15157" y="45237"/>
                  </a:cubicBezTo>
                  <a:cubicBezTo>
                    <a:pt x="14859" y="45249"/>
                    <a:pt x="14562" y="45249"/>
                    <a:pt x="14264" y="45261"/>
                  </a:cubicBezTo>
                  <a:cubicBezTo>
                    <a:pt x="13061" y="45309"/>
                    <a:pt x="11871" y="45404"/>
                    <a:pt x="10692" y="45571"/>
                  </a:cubicBezTo>
                  <a:cubicBezTo>
                    <a:pt x="13026" y="48536"/>
                    <a:pt x="15764" y="51262"/>
                    <a:pt x="18955" y="53215"/>
                  </a:cubicBezTo>
                  <a:cubicBezTo>
                    <a:pt x="21312" y="54655"/>
                    <a:pt x="23908" y="55667"/>
                    <a:pt x="26456" y="55977"/>
                  </a:cubicBezTo>
                  <a:cubicBezTo>
                    <a:pt x="26799" y="56017"/>
                    <a:pt x="27101" y="56036"/>
                    <a:pt x="27366" y="56036"/>
                  </a:cubicBezTo>
                  <a:cubicBezTo>
                    <a:pt x="28047" y="56036"/>
                    <a:pt x="28481" y="55907"/>
                    <a:pt x="28730" y="55667"/>
                  </a:cubicBezTo>
                  <a:lnTo>
                    <a:pt x="28766" y="55679"/>
                  </a:lnTo>
                  <a:lnTo>
                    <a:pt x="28825" y="55560"/>
                  </a:lnTo>
                  <a:cubicBezTo>
                    <a:pt x="29230" y="55024"/>
                    <a:pt x="28980" y="54036"/>
                    <a:pt x="28575" y="52655"/>
                  </a:cubicBezTo>
                  <a:cubicBezTo>
                    <a:pt x="27385" y="48559"/>
                    <a:pt x="25277" y="44773"/>
                    <a:pt x="23075" y="41368"/>
                  </a:cubicBezTo>
                  <a:cubicBezTo>
                    <a:pt x="21860" y="42142"/>
                    <a:pt x="20634" y="42892"/>
                    <a:pt x="19396" y="43618"/>
                  </a:cubicBezTo>
                  <a:cubicBezTo>
                    <a:pt x="20384" y="42523"/>
                    <a:pt x="21384" y="41427"/>
                    <a:pt x="22384" y="40344"/>
                  </a:cubicBezTo>
                  <a:cubicBezTo>
                    <a:pt x="19777" y="36475"/>
                    <a:pt x="16895" y="32855"/>
                    <a:pt x="14490" y="28831"/>
                  </a:cubicBezTo>
                  <a:cubicBezTo>
                    <a:pt x="13954" y="27914"/>
                    <a:pt x="13442" y="26985"/>
                    <a:pt x="12954" y="26045"/>
                  </a:cubicBezTo>
                  <a:lnTo>
                    <a:pt x="12895" y="26045"/>
                  </a:lnTo>
                  <a:cubicBezTo>
                    <a:pt x="11502" y="26080"/>
                    <a:pt x="10121" y="26199"/>
                    <a:pt x="8739" y="26426"/>
                  </a:cubicBezTo>
                  <a:lnTo>
                    <a:pt x="7846" y="26569"/>
                  </a:lnTo>
                  <a:cubicBezTo>
                    <a:pt x="8085" y="26378"/>
                    <a:pt x="8323" y="26188"/>
                    <a:pt x="8573" y="26009"/>
                  </a:cubicBezTo>
                  <a:lnTo>
                    <a:pt x="8620" y="25961"/>
                  </a:lnTo>
                  <a:cubicBezTo>
                    <a:pt x="9478" y="25318"/>
                    <a:pt x="10752" y="24985"/>
                    <a:pt x="12383" y="24890"/>
                  </a:cubicBezTo>
                  <a:cubicBezTo>
                    <a:pt x="8823" y="17532"/>
                    <a:pt x="7013" y="9447"/>
                    <a:pt x="7108" y="1268"/>
                  </a:cubicBezTo>
                  <a:cubicBezTo>
                    <a:pt x="7125" y="526"/>
                    <a:pt x="6593" y="1"/>
                    <a:pt x="6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4"/>
          <p:cNvPicPr preferRelativeResize="0"/>
          <p:nvPr/>
        </p:nvPicPr>
        <p:blipFill>
          <a:blip r:embed="rId3">
            <a:alphaModFix/>
          </a:blip>
          <a:stretch>
            <a:fillRect/>
          </a:stretch>
        </p:blipFill>
        <p:spPr>
          <a:xfrm rot="10800000" flipH="1">
            <a:off x="-5780" y="650292"/>
            <a:ext cx="435163" cy="1377962"/>
          </a:xfrm>
          <a:prstGeom prst="rect">
            <a:avLst/>
          </a:prstGeom>
          <a:noFill/>
          <a:ln>
            <a:noFill/>
          </a:ln>
          <a:effectLst>
            <a:outerShdw blurRad="85725" dist="133350" dir="10260000" algn="bl" rotWithShape="0">
              <a:srgbClr val="000000">
                <a:alpha val="24000"/>
              </a:srgbClr>
            </a:outerShdw>
          </a:effectLst>
        </p:spPr>
      </p:pic>
      <p:pic>
        <p:nvPicPr>
          <p:cNvPr id="280" name="Google Shape;280;p34"/>
          <p:cNvPicPr preferRelativeResize="0"/>
          <p:nvPr/>
        </p:nvPicPr>
        <p:blipFill>
          <a:blip r:embed="rId4">
            <a:alphaModFix/>
          </a:blip>
          <a:stretch>
            <a:fillRect/>
          </a:stretch>
        </p:blipFill>
        <p:spPr>
          <a:xfrm rot="-5400000">
            <a:off x="7631868" y="457803"/>
            <a:ext cx="1969933" cy="1054327"/>
          </a:xfrm>
          <a:prstGeom prst="rect">
            <a:avLst/>
          </a:prstGeom>
          <a:noFill/>
          <a:ln>
            <a:noFill/>
          </a:ln>
          <a:effectLst>
            <a:outerShdw blurRad="85725" dist="133350" dir="10260000" algn="bl" rotWithShape="0">
              <a:srgbClr val="000000">
                <a:alpha val="24000"/>
              </a:srgbClr>
            </a:outerShdw>
          </a:effectLst>
        </p:spPr>
      </p:pic>
      <p:sp>
        <p:nvSpPr>
          <p:cNvPr id="281" name="Google Shape;281;p34"/>
          <p:cNvSpPr txBox="1">
            <a:spLocks noGrp="1"/>
          </p:cNvSpPr>
          <p:nvPr>
            <p:ph type="title"/>
          </p:nvPr>
        </p:nvSpPr>
        <p:spPr>
          <a:xfrm>
            <a:off x="720000" y="17434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u="sng" dirty="0">
                <a:solidFill>
                  <a:schemeClr val="tx2"/>
                </a:solidFill>
                <a:effectLst>
                  <a:outerShdw blurRad="38100" dist="38100" dir="2700000" algn="tl">
                    <a:srgbClr val="000000">
                      <a:alpha val="43137"/>
                    </a:srgbClr>
                  </a:outerShdw>
                </a:effectLst>
              </a:rPr>
              <a:t>Our Team :</a:t>
            </a:r>
            <a:endParaRPr sz="3600" u="sng" dirty="0">
              <a:solidFill>
                <a:schemeClr val="tx2"/>
              </a:solidFill>
              <a:effectLst>
                <a:outerShdw blurRad="38100" dist="38100" dir="2700000" algn="tl">
                  <a:srgbClr val="000000">
                    <a:alpha val="43137"/>
                  </a:srgbClr>
                </a:outerShdw>
              </a:effectLst>
            </a:endParaRPr>
          </a:p>
        </p:txBody>
      </p:sp>
      <p:sp>
        <p:nvSpPr>
          <p:cNvPr id="286" name="Google Shape;286;p34"/>
          <p:cNvSpPr txBox="1">
            <a:spLocks noGrp="1"/>
          </p:cNvSpPr>
          <p:nvPr>
            <p:ph type="title" idx="5"/>
          </p:nvPr>
        </p:nvSpPr>
        <p:spPr>
          <a:xfrm>
            <a:off x="396871" y="1873149"/>
            <a:ext cx="914400" cy="640200"/>
          </a:xfrm>
          <a:prstGeom prst="rect">
            <a:avLst/>
          </a:prstGeom>
          <a:ln>
            <a:solidFill>
              <a:schemeClr val="accent2"/>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2"/>
                </a:solidFill>
              </a:rPr>
              <a:t>01</a:t>
            </a:r>
            <a:endParaRPr dirty="0">
              <a:solidFill>
                <a:schemeClr val="tx2"/>
              </a:solidFill>
            </a:endParaRPr>
          </a:p>
        </p:txBody>
      </p:sp>
      <p:sp>
        <p:nvSpPr>
          <p:cNvPr id="287" name="Google Shape;287;p34"/>
          <p:cNvSpPr txBox="1">
            <a:spLocks noGrp="1"/>
          </p:cNvSpPr>
          <p:nvPr>
            <p:ph type="title" idx="7"/>
          </p:nvPr>
        </p:nvSpPr>
        <p:spPr>
          <a:xfrm>
            <a:off x="3407395" y="1803047"/>
            <a:ext cx="914400" cy="649828"/>
          </a:xfrm>
          <a:prstGeom prst="rect">
            <a:avLst/>
          </a:prstGeom>
          <a:ln>
            <a:solidFill>
              <a:schemeClr val="tx2"/>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88" name="Google Shape;288;p34"/>
          <p:cNvSpPr txBox="1">
            <a:spLocks noGrp="1"/>
          </p:cNvSpPr>
          <p:nvPr>
            <p:ph type="title" idx="8"/>
          </p:nvPr>
        </p:nvSpPr>
        <p:spPr>
          <a:xfrm>
            <a:off x="2125422" y="3910506"/>
            <a:ext cx="914400" cy="640200"/>
          </a:xfrm>
          <a:prstGeom prst="rect">
            <a:avLst/>
          </a:prstGeom>
          <a:ln>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89" name="Google Shape;289;p34"/>
          <p:cNvSpPr txBox="1">
            <a:spLocks noGrp="1"/>
          </p:cNvSpPr>
          <p:nvPr>
            <p:ph type="title" idx="6"/>
          </p:nvPr>
        </p:nvSpPr>
        <p:spPr>
          <a:xfrm>
            <a:off x="6282816" y="1848941"/>
            <a:ext cx="914400" cy="640200"/>
          </a:xfrm>
          <a:prstGeom prst="rect">
            <a:avLst/>
          </a:prstGeom>
          <a:ln>
            <a:solidFill>
              <a:schemeClr val="accent2"/>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0" name="Google Shape;290;p34"/>
          <p:cNvSpPr txBox="1">
            <a:spLocks noGrp="1"/>
          </p:cNvSpPr>
          <p:nvPr>
            <p:ph type="subTitle" idx="9"/>
          </p:nvPr>
        </p:nvSpPr>
        <p:spPr>
          <a:xfrm>
            <a:off x="287616" y="1227401"/>
            <a:ext cx="3051300" cy="36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Mahmud</a:t>
            </a:r>
            <a:endParaRPr sz="2000" dirty="0"/>
          </a:p>
        </p:txBody>
      </p:sp>
      <p:sp>
        <p:nvSpPr>
          <p:cNvPr id="291" name="Google Shape;291;p34"/>
          <p:cNvSpPr txBox="1">
            <a:spLocks noGrp="1"/>
          </p:cNvSpPr>
          <p:nvPr>
            <p:ph type="subTitle" idx="13"/>
          </p:nvPr>
        </p:nvSpPr>
        <p:spPr>
          <a:xfrm>
            <a:off x="3051290" y="1246995"/>
            <a:ext cx="3051300" cy="36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Moch. Habibie Dwi</a:t>
            </a:r>
            <a:endParaRPr sz="2000" dirty="0"/>
          </a:p>
        </p:txBody>
      </p:sp>
      <p:grpSp>
        <p:nvGrpSpPr>
          <p:cNvPr id="294" name="Google Shape;294;p34"/>
          <p:cNvGrpSpPr/>
          <p:nvPr/>
        </p:nvGrpSpPr>
        <p:grpSpPr>
          <a:xfrm>
            <a:off x="-49221" y="3264187"/>
            <a:ext cx="1486235" cy="1803754"/>
            <a:chOff x="-720425" y="2724676"/>
            <a:chExt cx="1953400" cy="2343524"/>
          </a:xfrm>
        </p:grpSpPr>
        <p:pic>
          <p:nvPicPr>
            <p:cNvPr id="295" name="Google Shape;295;p34"/>
            <p:cNvPicPr preferRelativeResize="0"/>
            <p:nvPr/>
          </p:nvPicPr>
          <p:blipFill>
            <a:blip r:embed="rId5">
              <a:alphaModFix/>
            </a:blip>
            <a:stretch>
              <a:fillRect/>
            </a:stretch>
          </p:blipFill>
          <p:spPr>
            <a:xfrm rot="2890012">
              <a:off x="235792" y="2787752"/>
              <a:ext cx="565342" cy="886027"/>
            </a:xfrm>
            <a:prstGeom prst="rect">
              <a:avLst/>
            </a:prstGeom>
            <a:noFill/>
            <a:ln>
              <a:noFill/>
            </a:ln>
          </p:spPr>
        </p:pic>
        <p:pic>
          <p:nvPicPr>
            <p:cNvPr id="296" name="Google Shape;296;p34"/>
            <p:cNvPicPr preferRelativeResize="0"/>
            <p:nvPr/>
          </p:nvPicPr>
          <p:blipFill>
            <a:blip r:embed="rId6">
              <a:alphaModFix/>
            </a:blip>
            <a:stretch>
              <a:fillRect/>
            </a:stretch>
          </p:blipFill>
          <p:spPr>
            <a:xfrm>
              <a:off x="-720425" y="3449300"/>
              <a:ext cx="1953400" cy="1618900"/>
            </a:xfrm>
            <a:prstGeom prst="rect">
              <a:avLst/>
            </a:prstGeom>
            <a:noFill/>
            <a:ln>
              <a:noFill/>
            </a:ln>
            <a:effectLst>
              <a:outerShdw blurRad="85725" dist="133350" dir="10260000" algn="bl" rotWithShape="0">
                <a:srgbClr val="000000">
                  <a:alpha val="24000"/>
                </a:srgbClr>
              </a:outerShdw>
            </a:effectLst>
          </p:spPr>
        </p:pic>
      </p:grpSp>
      <p:pic>
        <p:nvPicPr>
          <p:cNvPr id="297" name="Google Shape;297;p34"/>
          <p:cNvPicPr preferRelativeResize="0"/>
          <p:nvPr/>
        </p:nvPicPr>
        <p:blipFill>
          <a:blip r:embed="rId7">
            <a:alphaModFix/>
          </a:blip>
          <a:stretch>
            <a:fillRect/>
          </a:stretch>
        </p:blipFill>
        <p:spPr>
          <a:xfrm rot="10673342">
            <a:off x="8270496" y="3810520"/>
            <a:ext cx="850930" cy="1241273"/>
          </a:xfrm>
          <a:prstGeom prst="rect">
            <a:avLst/>
          </a:prstGeom>
          <a:noFill/>
          <a:ln>
            <a:noFill/>
          </a:ln>
        </p:spPr>
      </p:pic>
      <p:grpSp>
        <p:nvGrpSpPr>
          <p:cNvPr id="12" name="Google Shape;31;p3">
            <a:extLst>
              <a:ext uri="{FF2B5EF4-FFF2-40B4-BE49-F238E27FC236}">
                <a16:creationId xmlns:a16="http://schemas.microsoft.com/office/drawing/2014/main" id="{908C5177-80B1-8583-D148-CB42BB780870}"/>
              </a:ext>
            </a:extLst>
          </p:cNvPr>
          <p:cNvGrpSpPr/>
          <p:nvPr/>
        </p:nvGrpSpPr>
        <p:grpSpPr>
          <a:xfrm>
            <a:off x="1282563" y="1517324"/>
            <a:ext cx="1345689" cy="1321809"/>
            <a:chOff x="863953" y="0"/>
            <a:chExt cx="1879741" cy="2699100"/>
          </a:xfrm>
        </p:grpSpPr>
        <p:sp>
          <p:nvSpPr>
            <p:cNvPr id="13" name="Google Shape;32;p3">
              <a:extLst>
                <a:ext uri="{FF2B5EF4-FFF2-40B4-BE49-F238E27FC236}">
                  <a16:creationId xmlns:a16="http://schemas.microsoft.com/office/drawing/2014/main" id="{E87929D3-B97D-BAE1-E171-4052A48D93EF}"/>
                </a:ext>
              </a:extLst>
            </p:cNvPr>
            <p:cNvSpPr/>
            <p:nvPr/>
          </p:nvSpPr>
          <p:spPr>
            <a:xfrm>
              <a:off x="1011800" y="1294625"/>
              <a:ext cx="1555500" cy="1226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 name="Google Shape;33;p3">
              <a:extLst>
                <a:ext uri="{FF2B5EF4-FFF2-40B4-BE49-F238E27FC236}">
                  <a16:creationId xmlns:a16="http://schemas.microsoft.com/office/drawing/2014/main" id="{DF7A65FA-E79E-5340-FAC2-D8850DF483FF}"/>
                </a:ext>
              </a:extLst>
            </p:cNvPr>
            <p:cNvSpPr/>
            <p:nvPr/>
          </p:nvSpPr>
          <p:spPr>
            <a:xfrm>
              <a:off x="863953" y="0"/>
              <a:ext cx="1555500" cy="2364900"/>
            </a:xfrm>
            <a:prstGeom prst="rect">
              <a:avLst/>
            </a:prstGeom>
            <a:solidFill>
              <a:srgbClr val="CC6461"/>
            </a:solidFill>
            <a:ln>
              <a:solidFill>
                <a:schemeClr val="accent6"/>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34;p3">
              <a:extLst>
                <a:ext uri="{FF2B5EF4-FFF2-40B4-BE49-F238E27FC236}">
                  <a16:creationId xmlns:a16="http://schemas.microsoft.com/office/drawing/2014/main" id="{8AA98E03-D87A-4BB7-85B4-F97B6C232CDF}"/>
                </a:ext>
              </a:extLst>
            </p:cNvPr>
            <p:cNvSpPr/>
            <p:nvPr/>
          </p:nvSpPr>
          <p:spPr>
            <a:xfrm>
              <a:off x="2488993" y="2444400"/>
              <a:ext cx="254700" cy="254700"/>
            </a:xfrm>
            <a:prstGeom prst="rect">
              <a:avLst/>
            </a:prstGeom>
            <a:solidFill>
              <a:schemeClr val="accent5"/>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object 21">
            <a:extLst>
              <a:ext uri="{FF2B5EF4-FFF2-40B4-BE49-F238E27FC236}">
                <a16:creationId xmlns:a16="http://schemas.microsoft.com/office/drawing/2014/main" id="{06434B6A-AD86-BE6D-B068-66AB1A1E901E}"/>
              </a:ext>
            </a:extLst>
          </p:cNvPr>
          <p:cNvPicPr/>
          <p:nvPr/>
        </p:nvPicPr>
        <p:blipFill rotWithShape="1">
          <a:blip r:embed="rId8" cstate="print">
            <a:extLst>
              <a:ext uri="{28A0092B-C50C-407E-A947-70E740481C1C}">
                <a14:useLocalDpi xmlns:a14="http://schemas.microsoft.com/office/drawing/2010/main" val="0"/>
              </a:ext>
            </a:extLst>
          </a:blip>
          <a:srcRect l="13304" t="14065" r="16403" b="24551"/>
          <a:stretch/>
        </p:blipFill>
        <p:spPr>
          <a:xfrm>
            <a:off x="1321838" y="1562196"/>
            <a:ext cx="1041879" cy="1068593"/>
          </a:xfrm>
          <a:prstGeom prst="ellipse">
            <a:avLst/>
          </a:prstGeom>
        </p:spPr>
      </p:pic>
      <p:grpSp>
        <p:nvGrpSpPr>
          <p:cNvPr id="16" name="Google Shape;31;p3">
            <a:extLst>
              <a:ext uri="{FF2B5EF4-FFF2-40B4-BE49-F238E27FC236}">
                <a16:creationId xmlns:a16="http://schemas.microsoft.com/office/drawing/2014/main" id="{60E7910D-74C2-20B9-0510-D4E11B65BB2B}"/>
              </a:ext>
            </a:extLst>
          </p:cNvPr>
          <p:cNvGrpSpPr/>
          <p:nvPr/>
        </p:nvGrpSpPr>
        <p:grpSpPr>
          <a:xfrm>
            <a:off x="4263725" y="1521330"/>
            <a:ext cx="1439846" cy="1317803"/>
            <a:chOff x="863953" y="0"/>
            <a:chExt cx="1879741" cy="2699100"/>
          </a:xfrm>
        </p:grpSpPr>
        <p:sp>
          <p:nvSpPr>
            <p:cNvPr id="17" name="Google Shape;32;p3">
              <a:extLst>
                <a:ext uri="{FF2B5EF4-FFF2-40B4-BE49-F238E27FC236}">
                  <a16:creationId xmlns:a16="http://schemas.microsoft.com/office/drawing/2014/main" id="{8EEEB6FE-1F34-AC3B-5D3F-856FC7F0922A}"/>
                </a:ext>
              </a:extLst>
            </p:cNvPr>
            <p:cNvSpPr/>
            <p:nvPr/>
          </p:nvSpPr>
          <p:spPr>
            <a:xfrm>
              <a:off x="1011800" y="1294625"/>
              <a:ext cx="1555500" cy="1226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3;p3">
              <a:extLst>
                <a:ext uri="{FF2B5EF4-FFF2-40B4-BE49-F238E27FC236}">
                  <a16:creationId xmlns:a16="http://schemas.microsoft.com/office/drawing/2014/main" id="{5E7BF0F4-2876-4CFF-1D58-6E6BF84C78E2}"/>
                </a:ext>
              </a:extLst>
            </p:cNvPr>
            <p:cNvSpPr/>
            <p:nvPr/>
          </p:nvSpPr>
          <p:spPr>
            <a:xfrm>
              <a:off x="863953" y="0"/>
              <a:ext cx="1555500" cy="2364900"/>
            </a:xfrm>
            <a:prstGeom prst="rect">
              <a:avLst/>
            </a:prstGeom>
            <a:solidFill>
              <a:srgbClr val="CC6461"/>
            </a:solidFill>
            <a:ln>
              <a:solidFill>
                <a:schemeClr val="accent6"/>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9" name="Google Shape;34;p3">
              <a:extLst>
                <a:ext uri="{FF2B5EF4-FFF2-40B4-BE49-F238E27FC236}">
                  <a16:creationId xmlns:a16="http://schemas.microsoft.com/office/drawing/2014/main" id="{B6197F44-88E5-70CB-7DF2-C8CE70128125}"/>
                </a:ext>
              </a:extLst>
            </p:cNvPr>
            <p:cNvSpPr/>
            <p:nvPr/>
          </p:nvSpPr>
          <p:spPr>
            <a:xfrm>
              <a:off x="2488993" y="2444400"/>
              <a:ext cx="254700" cy="254700"/>
            </a:xfrm>
            <a:prstGeom prst="rect">
              <a:avLst/>
            </a:prstGeom>
            <a:solidFill>
              <a:schemeClr val="accent5"/>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31;p3">
            <a:extLst>
              <a:ext uri="{FF2B5EF4-FFF2-40B4-BE49-F238E27FC236}">
                <a16:creationId xmlns:a16="http://schemas.microsoft.com/office/drawing/2014/main" id="{1364972B-E446-0C1A-96BF-F025347DC95C}"/>
              </a:ext>
            </a:extLst>
          </p:cNvPr>
          <p:cNvGrpSpPr/>
          <p:nvPr/>
        </p:nvGrpSpPr>
        <p:grpSpPr>
          <a:xfrm>
            <a:off x="7175270" y="1559824"/>
            <a:ext cx="1408524" cy="1279310"/>
            <a:chOff x="863953" y="0"/>
            <a:chExt cx="1879741" cy="2699100"/>
          </a:xfrm>
        </p:grpSpPr>
        <p:sp>
          <p:nvSpPr>
            <p:cNvPr id="21" name="Google Shape;32;p3">
              <a:extLst>
                <a:ext uri="{FF2B5EF4-FFF2-40B4-BE49-F238E27FC236}">
                  <a16:creationId xmlns:a16="http://schemas.microsoft.com/office/drawing/2014/main" id="{3B8F13A2-4DB5-0A04-72B2-358F33EEFEB2}"/>
                </a:ext>
              </a:extLst>
            </p:cNvPr>
            <p:cNvSpPr/>
            <p:nvPr/>
          </p:nvSpPr>
          <p:spPr>
            <a:xfrm>
              <a:off x="1011800" y="1294625"/>
              <a:ext cx="1555500" cy="1226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33;p3">
              <a:extLst>
                <a:ext uri="{FF2B5EF4-FFF2-40B4-BE49-F238E27FC236}">
                  <a16:creationId xmlns:a16="http://schemas.microsoft.com/office/drawing/2014/main" id="{139AC23C-26DE-36ED-2374-4B8582B1AC58}"/>
                </a:ext>
              </a:extLst>
            </p:cNvPr>
            <p:cNvSpPr/>
            <p:nvPr/>
          </p:nvSpPr>
          <p:spPr>
            <a:xfrm>
              <a:off x="863953" y="0"/>
              <a:ext cx="1555500" cy="2364900"/>
            </a:xfrm>
            <a:prstGeom prst="rect">
              <a:avLst/>
            </a:prstGeom>
            <a:solidFill>
              <a:srgbClr val="CC6461"/>
            </a:solidFill>
            <a:ln>
              <a:solidFill>
                <a:schemeClr val="accent6"/>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 name="Google Shape;34;p3">
              <a:extLst>
                <a:ext uri="{FF2B5EF4-FFF2-40B4-BE49-F238E27FC236}">
                  <a16:creationId xmlns:a16="http://schemas.microsoft.com/office/drawing/2014/main" id="{663B29E1-74DF-4FEE-0D10-6757B2415563}"/>
                </a:ext>
              </a:extLst>
            </p:cNvPr>
            <p:cNvSpPr/>
            <p:nvPr/>
          </p:nvSpPr>
          <p:spPr>
            <a:xfrm>
              <a:off x="2488993" y="2444400"/>
              <a:ext cx="254700" cy="254700"/>
            </a:xfrm>
            <a:prstGeom prst="rect">
              <a:avLst/>
            </a:prstGeom>
            <a:solidFill>
              <a:schemeClr val="accent5"/>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object 20">
            <a:extLst>
              <a:ext uri="{FF2B5EF4-FFF2-40B4-BE49-F238E27FC236}">
                <a16:creationId xmlns:a16="http://schemas.microsoft.com/office/drawing/2014/main" id="{467E9682-1A8D-4711-5EFF-F0073F1E46B4}"/>
              </a:ext>
            </a:extLst>
          </p:cNvPr>
          <p:cNvPicPr/>
          <p:nvPr/>
        </p:nvPicPr>
        <p:blipFill>
          <a:blip r:embed="rId9" cstate="print">
            <a:extLst>
              <a:ext uri="{28A0092B-C50C-407E-A947-70E740481C1C}">
                <a14:useLocalDpi xmlns:a14="http://schemas.microsoft.com/office/drawing/2010/main" val="0"/>
              </a:ext>
            </a:extLst>
          </a:blip>
          <a:srcRect t="1879" b="1879"/>
          <a:stretch/>
        </p:blipFill>
        <p:spPr>
          <a:xfrm>
            <a:off x="7234434" y="1578384"/>
            <a:ext cx="1050735" cy="1120907"/>
          </a:xfrm>
          <a:prstGeom prst="ellipse">
            <a:avLst/>
          </a:prstGeom>
        </p:spPr>
      </p:pic>
      <p:sp>
        <p:nvSpPr>
          <p:cNvPr id="25" name="Google Shape;290;p34">
            <a:extLst>
              <a:ext uri="{FF2B5EF4-FFF2-40B4-BE49-F238E27FC236}">
                <a16:creationId xmlns:a16="http://schemas.microsoft.com/office/drawing/2014/main" id="{566E67ED-75D7-486B-1F52-850DA6C4949C}"/>
              </a:ext>
            </a:extLst>
          </p:cNvPr>
          <p:cNvSpPr txBox="1">
            <a:spLocks/>
          </p:cNvSpPr>
          <p:nvPr/>
        </p:nvSpPr>
        <p:spPr>
          <a:xfrm>
            <a:off x="6144319" y="1234725"/>
            <a:ext cx="3051300" cy="36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D" sz="2000" dirty="0"/>
              <a:t>R</a:t>
            </a:r>
            <a:r>
              <a:rPr lang="en-US" sz="2000" dirty="0" err="1"/>
              <a:t>ian</a:t>
            </a:r>
            <a:r>
              <a:rPr lang="en-US" sz="2000" dirty="0"/>
              <a:t> </a:t>
            </a:r>
            <a:r>
              <a:rPr lang="en-US" sz="2000" dirty="0" err="1"/>
              <a:t>prasetio</a:t>
            </a:r>
            <a:endParaRPr lang="en-US" sz="2000" dirty="0"/>
          </a:p>
        </p:txBody>
      </p:sp>
      <p:grpSp>
        <p:nvGrpSpPr>
          <p:cNvPr id="30" name="Google Shape;31;p3">
            <a:extLst>
              <a:ext uri="{FF2B5EF4-FFF2-40B4-BE49-F238E27FC236}">
                <a16:creationId xmlns:a16="http://schemas.microsoft.com/office/drawing/2014/main" id="{31DE70B3-153D-998F-6DB7-8D6BA5DBB3A4}"/>
              </a:ext>
            </a:extLst>
          </p:cNvPr>
          <p:cNvGrpSpPr/>
          <p:nvPr/>
        </p:nvGrpSpPr>
        <p:grpSpPr>
          <a:xfrm>
            <a:off x="2989493" y="3641655"/>
            <a:ext cx="1406186" cy="1317803"/>
            <a:chOff x="863953" y="0"/>
            <a:chExt cx="1879741" cy="2699100"/>
          </a:xfrm>
        </p:grpSpPr>
        <p:sp>
          <p:nvSpPr>
            <p:cNvPr id="31" name="Google Shape;32;p3">
              <a:extLst>
                <a:ext uri="{FF2B5EF4-FFF2-40B4-BE49-F238E27FC236}">
                  <a16:creationId xmlns:a16="http://schemas.microsoft.com/office/drawing/2014/main" id="{65AA2746-F582-4393-314C-397C44C239BF}"/>
                </a:ext>
              </a:extLst>
            </p:cNvPr>
            <p:cNvSpPr/>
            <p:nvPr/>
          </p:nvSpPr>
          <p:spPr>
            <a:xfrm>
              <a:off x="1011800" y="1294625"/>
              <a:ext cx="1555500" cy="1226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 name="Google Shape;33;p3">
              <a:extLst>
                <a:ext uri="{FF2B5EF4-FFF2-40B4-BE49-F238E27FC236}">
                  <a16:creationId xmlns:a16="http://schemas.microsoft.com/office/drawing/2014/main" id="{A05FC043-CB6F-3C0C-38C3-09687E06B6CE}"/>
                </a:ext>
              </a:extLst>
            </p:cNvPr>
            <p:cNvSpPr/>
            <p:nvPr/>
          </p:nvSpPr>
          <p:spPr>
            <a:xfrm>
              <a:off x="863953" y="0"/>
              <a:ext cx="1555500" cy="2364900"/>
            </a:xfrm>
            <a:prstGeom prst="rect">
              <a:avLst/>
            </a:prstGeom>
            <a:solidFill>
              <a:srgbClr val="CC6461"/>
            </a:solidFill>
            <a:ln>
              <a:solidFill>
                <a:schemeClr val="accent6"/>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 name="Google Shape;34;p3">
              <a:extLst>
                <a:ext uri="{FF2B5EF4-FFF2-40B4-BE49-F238E27FC236}">
                  <a16:creationId xmlns:a16="http://schemas.microsoft.com/office/drawing/2014/main" id="{FAF97C5B-AC37-2055-98C2-9DE5859F1141}"/>
                </a:ext>
              </a:extLst>
            </p:cNvPr>
            <p:cNvSpPr/>
            <p:nvPr/>
          </p:nvSpPr>
          <p:spPr>
            <a:xfrm>
              <a:off x="2488993" y="2444400"/>
              <a:ext cx="254700" cy="254700"/>
            </a:xfrm>
            <a:prstGeom prst="rect">
              <a:avLst/>
            </a:prstGeom>
            <a:solidFill>
              <a:schemeClr val="accent5"/>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288;p34">
            <a:extLst>
              <a:ext uri="{FF2B5EF4-FFF2-40B4-BE49-F238E27FC236}">
                <a16:creationId xmlns:a16="http://schemas.microsoft.com/office/drawing/2014/main" id="{2F981958-3592-681F-D91D-A6CFBF6FE08E}"/>
              </a:ext>
            </a:extLst>
          </p:cNvPr>
          <p:cNvSpPr txBox="1">
            <a:spLocks/>
          </p:cNvSpPr>
          <p:nvPr/>
        </p:nvSpPr>
        <p:spPr>
          <a:xfrm>
            <a:off x="5497922" y="3870752"/>
            <a:ext cx="914400" cy="640200"/>
          </a:xfrm>
          <a:prstGeom prst="rect">
            <a:avLst/>
          </a:prstGeom>
          <a:no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ExtraBold"/>
              <a:buNone/>
              <a:defRPr sz="4000" b="0" i="0" u="none" strike="noStrike" cap="none">
                <a:solidFill>
                  <a:schemeClr val="lt2"/>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latin typeface="Playfair Display SemiBold"/>
              </a:rPr>
              <a:t>05</a:t>
            </a:r>
          </a:p>
        </p:txBody>
      </p:sp>
      <p:grpSp>
        <p:nvGrpSpPr>
          <p:cNvPr id="38" name="Google Shape;31;p3">
            <a:extLst>
              <a:ext uri="{FF2B5EF4-FFF2-40B4-BE49-F238E27FC236}">
                <a16:creationId xmlns:a16="http://schemas.microsoft.com/office/drawing/2014/main" id="{EDA708A9-37DB-EF30-566C-5FA21D29CA4E}"/>
              </a:ext>
            </a:extLst>
          </p:cNvPr>
          <p:cNvGrpSpPr/>
          <p:nvPr/>
        </p:nvGrpSpPr>
        <p:grpSpPr>
          <a:xfrm>
            <a:off x="6400476" y="3611734"/>
            <a:ext cx="1406186" cy="1317803"/>
            <a:chOff x="863953" y="0"/>
            <a:chExt cx="1879741" cy="2699100"/>
          </a:xfrm>
        </p:grpSpPr>
        <p:sp>
          <p:nvSpPr>
            <p:cNvPr id="39" name="Google Shape;32;p3">
              <a:extLst>
                <a:ext uri="{FF2B5EF4-FFF2-40B4-BE49-F238E27FC236}">
                  <a16:creationId xmlns:a16="http://schemas.microsoft.com/office/drawing/2014/main" id="{B660F513-10E8-221C-C320-0F3014C307BB}"/>
                </a:ext>
              </a:extLst>
            </p:cNvPr>
            <p:cNvSpPr/>
            <p:nvPr/>
          </p:nvSpPr>
          <p:spPr>
            <a:xfrm>
              <a:off x="1011800" y="1294625"/>
              <a:ext cx="1555500" cy="1226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 name="Google Shape;33;p3">
              <a:extLst>
                <a:ext uri="{FF2B5EF4-FFF2-40B4-BE49-F238E27FC236}">
                  <a16:creationId xmlns:a16="http://schemas.microsoft.com/office/drawing/2014/main" id="{2619B2D7-99B6-5364-22FD-1EC579731E11}"/>
                </a:ext>
              </a:extLst>
            </p:cNvPr>
            <p:cNvSpPr/>
            <p:nvPr/>
          </p:nvSpPr>
          <p:spPr>
            <a:xfrm>
              <a:off x="863953" y="0"/>
              <a:ext cx="1555500" cy="2364900"/>
            </a:xfrm>
            <a:prstGeom prst="rect">
              <a:avLst/>
            </a:prstGeom>
            <a:solidFill>
              <a:srgbClr val="CC6461"/>
            </a:solidFill>
            <a:ln>
              <a:solidFill>
                <a:schemeClr val="accent6"/>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 name="Google Shape;34;p3">
              <a:extLst>
                <a:ext uri="{FF2B5EF4-FFF2-40B4-BE49-F238E27FC236}">
                  <a16:creationId xmlns:a16="http://schemas.microsoft.com/office/drawing/2014/main" id="{4C43028A-5F7D-50EF-5F0B-8306E192A9F5}"/>
                </a:ext>
              </a:extLst>
            </p:cNvPr>
            <p:cNvSpPr/>
            <p:nvPr/>
          </p:nvSpPr>
          <p:spPr>
            <a:xfrm>
              <a:off x="2488993" y="2444400"/>
              <a:ext cx="254700" cy="254700"/>
            </a:xfrm>
            <a:prstGeom prst="rect">
              <a:avLst/>
            </a:prstGeom>
            <a:solidFill>
              <a:schemeClr val="accent5"/>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90;p34">
            <a:extLst>
              <a:ext uri="{FF2B5EF4-FFF2-40B4-BE49-F238E27FC236}">
                <a16:creationId xmlns:a16="http://schemas.microsoft.com/office/drawing/2014/main" id="{5E306A87-8D12-3B84-C519-05E64B21577D}"/>
              </a:ext>
            </a:extLst>
          </p:cNvPr>
          <p:cNvSpPr txBox="1">
            <a:spLocks/>
          </p:cNvSpPr>
          <p:nvPr/>
        </p:nvSpPr>
        <p:spPr>
          <a:xfrm>
            <a:off x="5289534" y="3303640"/>
            <a:ext cx="3051300" cy="36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D" dirty="0"/>
              <a:t>Sherly Lestari</a:t>
            </a:r>
            <a:endParaRPr lang="en-US" dirty="0"/>
          </a:p>
        </p:txBody>
      </p:sp>
      <p:pic>
        <p:nvPicPr>
          <p:cNvPr id="44" name="object 23">
            <a:extLst>
              <a:ext uri="{FF2B5EF4-FFF2-40B4-BE49-F238E27FC236}">
                <a16:creationId xmlns:a16="http://schemas.microsoft.com/office/drawing/2014/main" id="{A4A43439-0CB4-1DC2-1094-ABE46068CFD9}"/>
              </a:ext>
            </a:extLst>
          </p:cNvPr>
          <p:cNvPicPr/>
          <p:nvPr/>
        </p:nvPicPr>
        <p:blipFill rotWithShape="1">
          <a:blip r:embed="rId10" cstate="print">
            <a:extLst>
              <a:ext uri="{28A0092B-C50C-407E-A947-70E740481C1C}">
                <a14:useLocalDpi xmlns:a14="http://schemas.microsoft.com/office/drawing/2010/main" val="0"/>
              </a:ext>
            </a:extLst>
          </a:blip>
          <a:srcRect l="6911" t="30160" r="25012" b="860"/>
          <a:stretch/>
        </p:blipFill>
        <p:spPr>
          <a:xfrm>
            <a:off x="6443826" y="3641655"/>
            <a:ext cx="1088776" cy="1118015"/>
          </a:xfrm>
          <a:prstGeom prst="ellipse">
            <a:avLst/>
          </a:prstGeom>
        </p:spPr>
      </p:pic>
      <p:pic>
        <p:nvPicPr>
          <p:cNvPr id="45" name="object 20">
            <a:extLst>
              <a:ext uri="{FF2B5EF4-FFF2-40B4-BE49-F238E27FC236}">
                <a16:creationId xmlns:a16="http://schemas.microsoft.com/office/drawing/2014/main" id="{E68BB387-8A76-DCAE-9C96-E26B370F300E}"/>
              </a:ext>
            </a:extLst>
          </p:cNvPr>
          <p:cNvPicPr/>
          <p:nvPr/>
        </p:nvPicPr>
        <p:blipFill rotWithShape="1">
          <a:blip r:embed="rId11" cstate="print">
            <a:extLst>
              <a:ext uri="{28A0092B-C50C-407E-A947-70E740481C1C}">
                <a14:useLocalDpi xmlns:a14="http://schemas.microsoft.com/office/drawing/2010/main" val="0"/>
              </a:ext>
            </a:extLst>
          </a:blip>
          <a:srcRect l="6664" t="30499" r="18061" b="333"/>
          <a:stretch/>
        </p:blipFill>
        <p:spPr>
          <a:xfrm>
            <a:off x="3024476" y="3685358"/>
            <a:ext cx="1118289" cy="1090495"/>
          </a:xfrm>
          <a:prstGeom prst="ellipse">
            <a:avLst/>
          </a:prstGeom>
        </p:spPr>
      </p:pic>
      <p:sp>
        <p:nvSpPr>
          <p:cNvPr id="46" name="Google Shape;290;p34">
            <a:extLst>
              <a:ext uri="{FF2B5EF4-FFF2-40B4-BE49-F238E27FC236}">
                <a16:creationId xmlns:a16="http://schemas.microsoft.com/office/drawing/2014/main" id="{405124B2-F2B3-253B-6652-16D01DC6F925}"/>
              </a:ext>
            </a:extLst>
          </p:cNvPr>
          <p:cNvSpPr txBox="1">
            <a:spLocks/>
          </p:cNvSpPr>
          <p:nvPr/>
        </p:nvSpPr>
        <p:spPr>
          <a:xfrm>
            <a:off x="1584632" y="3342194"/>
            <a:ext cx="3051300" cy="36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1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D" dirty="0"/>
              <a:t>Siti </a:t>
            </a:r>
            <a:r>
              <a:rPr lang="en-ID" dirty="0" err="1"/>
              <a:t>Khairunnisa.F.S</a:t>
            </a:r>
            <a:endParaRPr lang="en-US" dirty="0"/>
          </a:p>
        </p:txBody>
      </p:sp>
      <p:pic>
        <p:nvPicPr>
          <p:cNvPr id="3" name="Picture 2">
            <a:extLst>
              <a:ext uri="{FF2B5EF4-FFF2-40B4-BE49-F238E27FC236}">
                <a16:creationId xmlns:a16="http://schemas.microsoft.com/office/drawing/2014/main" id="{E765AE60-6445-851A-DA35-99DB0107DF7A}"/>
              </a:ext>
            </a:extLst>
          </p:cNvPr>
          <p:cNvPicPr>
            <a:picLocks noChangeAspect="1"/>
          </p:cNvPicPr>
          <p:nvPr/>
        </p:nvPicPr>
        <p:blipFill>
          <a:blip r:embed="rId12"/>
          <a:stretch>
            <a:fillRect/>
          </a:stretch>
        </p:blipFill>
        <p:spPr>
          <a:xfrm>
            <a:off x="4318364" y="1535943"/>
            <a:ext cx="1095544" cy="1137882"/>
          </a:xfrm>
          <a:prstGeom prst="ellipse">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5"/>
          <p:cNvSpPr txBox="1">
            <a:spLocks noGrp="1"/>
          </p:cNvSpPr>
          <p:nvPr>
            <p:ph type="subTitle" idx="1"/>
          </p:nvPr>
        </p:nvSpPr>
        <p:spPr>
          <a:xfrm>
            <a:off x="3283248" y="1328487"/>
            <a:ext cx="5880099" cy="2936933"/>
          </a:xfrm>
          <a:prstGeom prst="rect">
            <a:avLst/>
          </a:prstGeom>
        </p:spPr>
        <p:txBody>
          <a:bodyPr spcFirstLastPara="1" wrap="square" lIns="91425" tIns="91425" rIns="91425" bIns="91425" anchor="t" anchorCtr="0">
            <a:noAutofit/>
          </a:bodyPr>
          <a:lstStyle/>
          <a:p>
            <a:pPr indent="-12700">
              <a:lnSpc>
                <a:spcPct val="150000"/>
              </a:lnSpc>
              <a:spcAft>
                <a:spcPts val="800"/>
              </a:spcAft>
            </a:pP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B</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idang</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pariwisata</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menjadi</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yang paling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sedikit</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menggunakan</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kecerdasan</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buatan</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dalam</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industrinya</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Padahal</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teknologi</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itu</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bisa</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memberikan</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potensi</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pendapatan</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hingga</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US$ 12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miliar</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Mengingat</a:t>
            </a:r>
            <a:r>
              <a:rPr lang="en-ID" sz="1200" dirty="0">
                <a:solidFill>
                  <a:srgbClr val="111111"/>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penyumbang</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terbesar</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devisa</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negara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kedua</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di Indonesia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adalah</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industri</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pariwisata</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a:t>
            </a:r>
            <a:r>
              <a:rPr lang="id-ID" sz="1200" dirty="0">
                <a:solidFill>
                  <a:srgbClr val="000000"/>
                </a:solidFill>
                <a:latin typeface="Montserrat Medium" panose="00000600000000000000" pitchFamily="2" charset="0"/>
                <a:ea typeface="Calibri" panose="020F0502020204030204" pitchFamily="34" charset="0"/>
                <a:cs typeface="Times New Roman" panose="02020603050405020304" pitchFamily="18" charset="0"/>
              </a:rPr>
              <a:t> P</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ariwisata</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adalah</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penggerak</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perekonomian</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terbesar</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id-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I</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ndonesia</a:t>
            </a:r>
            <a:r>
              <a:rPr lang="id-ID" sz="1200" dirty="0">
                <a:solidFill>
                  <a:srgbClr val="000000"/>
                </a:solidFill>
                <a:latin typeface="Montserrat Medium" panose="00000600000000000000" pitchFamily="2" charset="0"/>
                <a:ea typeface="Calibri" panose="020F0502020204030204" pitchFamily="34" charset="0"/>
                <a:cs typeface="Times New Roman" panose="02020603050405020304" pitchFamily="18" charset="0"/>
              </a:rPr>
              <a:t> karena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cakupan</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industri</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pariwisata</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cukup</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luas</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mulai</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dari</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tempat</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wisata</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UMKM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produsen</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oleh-oleh, hotel, homestay,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bahkan</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jasa</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makanan</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dan </a:t>
            </a:r>
            <a:r>
              <a:rPr lang="en-ID" sz="1200" dirty="0" err="1">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minuman</a:t>
            </a:r>
            <a:r>
              <a:rPr lang="en-ID" sz="1200"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Maka</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dari</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itu</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dalam</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projek</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ini</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kami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mencoba</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menerapkan</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i="1"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Artificial Intelligence</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pada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bidang</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pariwisata</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i="1" dirty="0">
                <a:solidFill>
                  <a:srgbClr val="000000"/>
                </a:solidFill>
                <a:effectLst/>
                <a:latin typeface="Montserrat Medium" panose="00000600000000000000" pitchFamily="2" charset="0"/>
                <a:ea typeface="Calibri" panose="020F0502020204030204" pitchFamily="34" charset="0"/>
                <a:cs typeface="Times New Roman" panose="02020603050405020304" pitchFamily="18" charset="0"/>
              </a:rPr>
              <a:t>Artificial Intelligence</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yang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akan</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kami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terapkan</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diharapkan</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mampu</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membantu</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memanajemen</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keamanan</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dan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keselamatan</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pada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destinasi</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 </a:t>
            </a:r>
            <a:r>
              <a:rPr lang="en-ID" sz="1200" dirty="0" err="1">
                <a:effectLst/>
                <a:latin typeface="Montserrat Medium" panose="00000600000000000000" pitchFamily="2" charset="0"/>
                <a:ea typeface="Calibri" panose="020F0502020204030204" pitchFamily="34" charset="0"/>
                <a:cs typeface="Times New Roman" panose="02020603050405020304" pitchFamily="18" charset="0"/>
              </a:rPr>
              <a:t>wisata</a:t>
            </a:r>
            <a:r>
              <a:rPr lang="en-ID" sz="1200" dirty="0">
                <a:effectLst/>
                <a:latin typeface="Montserrat Medium" panose="00000600000000000000" pitchFamily="2" charset="0"/>
                <a:ea typeface="Calibri" panose="020F0502020204030204" pitchFamily="34" charset="0"/>
                <a:cs typeface="Times New Roman" panose="02020603050405020304" pitchFamily="18" charset="0"/>
              </a:rPr>
              <a:t>.</a:t>
            </a:r>
            <a:endParaRPr lang="en-US" sz="1200" dirty="0">
              <a:effectLst/>
              <a:latin typeface="Montserrat Medium" panose="00000600000000000000" pitchFamily="2" charset="0"/>
              <a:ea typeface="Calibri" panose="020F0502020204030204" pitchFamily="34" charset="0"/>
              <a:cs typeface="Times New Roman" panose="02020603050405020304" pitchFamily="18" charset="0"/>
            </a:endParaRPr>
          </a:p>
        </p:txBody>
      </p:sp>
      <p:sp>
        <p:nvSpPr>
          <p:cNvPr id="638" name="Google Shape;638;p35"/>
          <p:cNvSpPr txBox="1">
            <a:spLocks noGrp="1"/>
          </p:cNvSpPr>
          <p:nvPr>
            <p:ph type="title"/>
          </p:nvPr>
        </p:nvSpPr>
        <p:spPr>
          <a:xfrm>
            <a:off x="4356845" y="439787"/>
            <a:ext cx="3732904" cy="60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3600" dirty="0">
                <a:effectLst>
                  <a:outerShdw blurRad="38100" dist="38100" dir="2700000" algn="tl">
                    <a:srgbClr val="000000">
                      <a:alpha val="43137"/>
                    </a:srgbClr>
                  </a:outerShdw>
                </a:effectLst>
              </a:rPr>
              <a:t>LATAR BELAKANG</a:t>
            </a:r>
            <a:endParaRPr sz="3600" dirty="0">
              <a:effectLst>
                <a:outerShdw blurRad="38100" dist="38100" dir="2700000" algn="tl">
                  <a:srgbClr val="000000">
                    <a:alpha val="43137"/>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6"/>
          <p:cNvSpPr txBox="1">
            <a:spLocks noGrp="1"/>
          </p:cNvSpPr>
          <p:nvPr>
            <p:ph type="title"/>
          </p:nvPr>
        </p:nvSpPr>
        <p:spPr>
          <a:xfrm>
            <a:off x="758850" y="536465"/>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b="1" dirty="0">
                <a:effectLst>
                  <a:outerShdw blurRad="38100" dist="38100" dir="2700000" algn="tl">
                    <a:srgbClr val="000000">
                      <a:alpha val="43137"/>
                    </a:srgbClr>
                  </a:outerShdw>
                </a:effectLst>
              </a:rPr>
              <a:t>TUJUAN</a:t>
            </a:r>
          </a:p>
        </p:txBody>
      </p:sp>
      <p:sp>
        <p:nvSpPr>
          <p:cNvPr id="651" name="Google Shape;651;p36"/>
          <p:cNvSpPr txBox="1">
            <a:spLocks noGrp="1"/>
          </p:cNvSpPr>
          <p:nvPr>
            <p:ph type="title" idx="6"/>
          </p:nvPr>
        </p:nvSpPr>
        <p:spPr>
          <a:xfrm>
            <a:off x="796658" y="2510470"/>
            <a:ext cx="244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err="1"/>
              <a:t>Memperkenalkan</a:t>
            </a:r>
            <a:r>
              <a:rPr lang="id-ID" sz="1600" dirty="0"/>
              <a:t> aplikasi rekomendasi wisata kepada</a:t>
            </a:r>
            <a:r>
              <a:rPr lang="en-US" sz="1600" dirty="0"/>
              <a:t> </a:t>
            </a:r>
            <a:r>
              <a:rPr lang="en-US" sz="1600" dirty="0" err="1"/>
              <a:t>masyarakat</a:t>
            </a:r>
            <a:r>
              <a:rPr lang="en-US" sz="1600" dirty="0"/>
              <a:t> </a:t>
            </a:r>
            <a:r>
              <a:rPr lang="en-US" sz="1600" dirty="0" err="1"/>
              <a:t>luas</a:t>
            </a:r>
            <a:r>
              <a:rPr lang="id-ID" sz="1600" dirty="0"/>
              <a:t> untuk digunakan </a:t>
            </a:r>
            <a:endParaRPr sz="1600" dirty="0"/>
          </a:p>
        </p:txBody>
      </p:sp>
      <p:grpSp>
        <p:nvGrpSpPr>
          <p:cNvPr id="657" name="Google Shape;657;p36"/>
          <p:cNvGrpSpPr/>
          <p:nvPr/>
        </p:nvGrpSpPr>
        <p:grpSpPr>
          <a:xfrm>
            <a:off x="4295244" y="1471743"/>
            <a:ext cx="478090" cy="420239"/>
            <a:chOff x="898875" y="244725"/>
            <a:chExt cx="481800" cy="423500"/>
          </a:xfrm>
        </p:grpSpPr>
        <p:sp>
          <p:nvSpPr>
            <p:cNvPr id="658" name="Google Shape;658;p3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 name="Google Shape;659;p3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 name="Google Shape;660;p3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3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3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3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 name="Google Shape;664;p36"/>
          <p:cNvGrpSpPr/>
          <p:nvPr/>
        </p:nvGrpSpPr>
        <p:grpSpPr>
          <a:xfrm>
            <a:off x="6935534" y="1484792"/>
            <a:ext cx="478041" cy="478140"/>
            <a:chOff x="5049725" y="2027900"/>
            <a:chExt cx="481750" cy="481850"/>
          </a:xfrm>
        </p:grpSpPr>
        <p:sp>
          <p:nvSpPr>
            <p:cNvPr id="665" name="Google Shape;665;p3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 name="Google Shape;666;p3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3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3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3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3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3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3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3" name="Google Shape;673;p36"/>
          <p:cNvSpPr/>
          <p:nvPr/>
        </p:nvSpPr>
        <p:spPr>
          <a:xfrm>
            <a:off x="1692475" y="1440585"/>
            <a:ext cx="486252" cy="451397"/>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651;p36">
            <a:extLst>
              <a:ext uri="{FF2B5EF4-FFF2-40B4-BE49-F238E27FC236}">
                <a16:creationId xmlns:a16="http://schemas.microsoft.com/office/drawing/2014/main" id="{75A3646A-09C7-E1DE-50BE-9AA832C2113E}"/>
              </a:ext>
            </a:extLst>
          </p:cNvPr>
          <p:cNvSpPr txBox="1">
            <a:spLocks/>
          </p:cNvSpPr>
          <p:nvPr/>
        </p:nvSpPr>
        <p:spPr>
          <a:xfrm>
            <a:off x="3349800" y="2510470"/>
            <a:ext cx="24444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Playfair Display SemiBold"/>
              <a:buNone/>
              <a:defRPr sz="2200" b="1" i="0" u="none" strike="noStrike" cap="none">
                <a:solidFill>
                  <a:schemeClr val="lt2"/>
                </a:solidFill>
                <a:latin typeface="Playfair Display SemiBold"/>
                <a:ea typeface="Playfair Display SemiBold"/>
                <a:cs typeface="Playfair Display SemiBold"/>
                <a:sym typeface="Playfair Display SemiBold"/>
              </a:defRPr>
            </a:lvl1pPr>
            <a:lvl2pPr marR="0" lvl="1"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2pPr>
            <a:lvl3pPr marR="0" lvl="2"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3pPr>
            <a:lvl4pPr marR="0" lvl="3"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4pPr>
            <a:lvl5pPr marR="0" lvl="4"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5pPr>
            <a:lvl6pPr marR="0" lvl="5"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6pPr>
            <a:lvl7pPr marR="0" lvl="6"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7pPr>
            <a:lvl8pPr marR="0" lvl="7"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8pPr>
            <a:lvl9pPr marR="0" lvl="8"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9pPr>
          </a:lstStyle>
          <a:p>
            <a:r>
              <a:rPr lang="id-ID" sz="1600" dirty="0"/>
              <a:t>Memperkenalkan tempat-tempat wisata di Kalimantan Timur yang jarang diketahui</a:t>
            </a:r>
            <a:endParaRPr lang="en-US" sz="1600" dirty="0"/>
          </a:p>
        </p:txBody>
      </p:sp>
      <p:sp>
        <p:nvSpPr>
          <p:cNvPr id="13" name="Google Shape;651;p36">
            <a:extLst>
              <a:ext uri="{FF2B5EF4-FFF2-40B4-BE49-F238E27FC236}">
                <a16:creationId xmlns:a16="http://schemas.microsoft.com/office/drawing/2014/main" id="{F6F28B6A-F55B-F7EF-7C83-DFA2B1A1B502}"/>
              </a:ext>
            </a:extLst>
          </p:cNvPr>
          <p:cNvSpPr txBox="1">
            <a:spLocks/>
          </p:cNvSpPr>
          <p:nvPr/>
        </p:nvSpPr>
        <p:spPr>
          <a:xfrm>
            <a:off x="5940750" y="2571750"/>
            <a:ext cx="24444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Playfair Display SemiBold"/>
              <a:buNone/>
              <a:defRPr sz="2200" b="1" i="0" u="none" strike="noStrike" cap="none">
                <a:solidFill>
                  <a:schemeClr val="lt2"/>
                </a:solidFill>
                <a:latin typeface="Playfair Display SemiBold"/>
                <a:ea typeface="Playfair Display SemiBold"/>
                <a:cs typeface="Playfair Display SemiBold"/>
                <a:sym typeface="Playfair Display SemiBold"/>
              </a:defRPr>
            </a:lvl1pPr>
            <a:lvl2pPr marR="0" lvl="1"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2pPr>
            <a:lvl3pPr marR="0" lvl="2"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3pPr>
            <a:lvl4pPr marR="0" lvl="3"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4pPr>
            <a:lvl5pPr marR="0" lvl="4"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5pPr>
            <a:lvl6pPr marR="0" lvl="5"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6pPr>
            <a:lvl7pPr marR="0" lvl="6"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7pPr>
            <a:lvl8pPr marR="0" lvl="7"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8pPr>
            <a:lvl9pPr marR="0" lvl="8" algn="ctr" rtl="0">
              <a:lnSpc>
                <a:spcPct val="100000"/>
              </a:lnSpc>
              <a:spcBef>
                <a:spcPts val="0"/>
              </a:spcBef>
              <a:spcAft>
                <a:spcPts val="0"/>
              </a:spcAft>
              <a:buClr>
                <a:schemeClr val="dk1"/>
              </a:buClr>
              <a:buSzPts val="2000"/>
              <a:buFont typeface="Playfair Display SemiBold"/>
              <a:buNone/>
              <a:defRPr sz="2000" b="0" i="0" u="none" strike="noStrike" cap="none">
                <a:solidFill>
                  <a:schemeClr val="dk1"/>
                </a:solidFill>
                <a:latin typeface="Playfair Display SemiBold"/>
                <a:ea typeface="Playfair Display SemiBold"/>
                <a:cs typeface="Playfair Display SemiBold"/>
                <a:sym typeface="Playfair Display SemiBold"/>
              </a:defRPr>
            </a:lvl9pPr>
          </a:lstStyle>
          <a:p>
            <a:r>
              <a:rPr lang="id-ID" sz="1600" dirty="0"/>
              <a:t>Mempermudah dan membantu  masyarakat mencari informasi tentang tempat wisata di Kalimantan Timur</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51"/>
          <p:cNvSpPr/>
          <p:nvPr/>
        </p:nvSpPr>
        <p:spPr>
          <a:xfrm>
            <a:off x="1666028" y="2585910"/>
            <a:ext cx="45719" cy="914943"/>
          </a:xfrm>
          <a:custGeom>
            <a:avLst/>
            <a:gdLst/>
            <a:ahLst/>
            <a:cxnLst/>
            <a:rect l="l" t="t" r="r" b="b"/>
            <a:pathLst>
              <a:path w="1383" h="22804" extrusionOk="0">
                <a:moveTo>
                  <a:pt x="258" y="22804"/>
                </a:moveTo>
                <a:cubicBezTo>
                  <a:pt x="443" y="21254"/>
                  <a:pt x="1402" y="16199"/>
                  <a:pt x="1365" y="13505"/>
                </a:cubicBezTo>
                <a:cubicBezTo>
                  <a:pt x="1328" y="10811"/>
                  <a:pt x="111" y="8893"/>
                  <a:pt x="37" y="6642"/>
                </a:cubicBezTo>
                <a:cubicBezTo>
                  <a:pt x="-37" y="4391"/>
                  <a:pt x="775" y="1107"/>
                  <a:pt x="923" y="0"/>
                </a:cubicBezTo>
              </a:path>
            </a:pathLst>
          </a:custGeom>
          <a:noFill/>
          <a:ln w="9525" cap="flat" cmpd="sng">
            <a:solidFill>
              <a:schemeClr val="dk1"/>
            </a:solidFill>
            <a:prstDash val="solid"/>
            <a:round/>
            <a:headEnd type="none" w="med" len="med"/>
            <a:tailEnd type="none" w="med" len="med"/>
          </a:ln>
        </p:spPr>
      </p:sp>
      <p:sp>
        <p:nvSpPr>
          <p:cNvPr id="1021" name="Google Shape;1021;p51"/>
          <p:cNvSpPr/>
          <p:nvPr/>
        </p:nvSpPr>
        <p:spPr>
          <a:xfrm>
            <a:off x="7520841" y="2584503"/>
            <a:ext cx="45719" cy="856334"/>
          </a:xfrm>
          <a:custGeom>
            <a:avLst/>
            <a:gdLst/>
            <a:ahLst/>
            <a:cxnLst/>
            <a:rect l="l" t="t" r="r" b="b"/>
            <a:pathLst>
              <a:path w="1383" h="22804" extrusionOk="0">
                <a:moveTo>
                  <a:pt x="258" y="22804"/>
                </a:moveTo>
                <a:cubicBezTo>
                  <a:pt x="443" y="21254"/>
                  <a:pt x="1402" y="16199"/>
                  <a:pt x="1365" y="13505"/>
                </a:cubicBezTo>
                <a:cubicBezTo>
                  <a:pt x="1328" y="10811"/>
                  <a:pt x="111" y="8893"/>
                  <a:pt x="37" y="6642"/>
                </a:cubicBezTo>
                <a:cubicBezTo>
                  <a:pt x="-37" y="4391"/>
                  <a:pt x="775" y="1107"/>
                  <a:pt x="923" y="0"/>
                </a:cubicBezTo>
              </a:path>
            </a:pathLst>
          </a:custGeom>
          <a:noFill/>
          <a:ln w="9525" cap="flat" cmpd="sng">
            <a:solidFill>
              <a:schemeClr val="dk1"/>
            </a:solidFill>
            <a:prstDash val="solid"/>
            <a:round/>
            <a:headEnd type="none" w="med" len="med"/>
            <a:tailEnd type="none" w="med" len="med"/>
          </a:ln>
        </p:spPr>
      </p:sp>
      <p:sp>
        <p:nvSpPr>
          <p:cNvPr id="1023" name="Google Shape;1023;p51"/>
          <p:cNvSpPr/>
          <p:nvPr/>
        </p:nvSpPr>
        <p:spPr>
          <a:xfrm flipH="1">
            <a:off x="2980861" y="2590033"/>
            <a:ext cx="45719" cy="866082"/>
          </a:xfrm>
          <a:custGeom>
            <a:avLst/>
            <a:gdLst/>
            <a:ahLst/>
            <a:cxnLst/>
            <a:rect l="l" t="t" r="r" b="b"/>
            <a:pathLst>
              <a:path w="1383" h="22804" extrusionOk="0">
                <a:moveTo>
                  <a:pt x="258" y="22804"/>
                </a:moveTo>
                <a:cubicBezTo>
                  <a:pt x="443" y="21254"/>
                  <a:pt x="1402" y="16199"/>
                  <a:pt x="1365" y="13505"/>
                </a:cubicBezTo>
                <a:cubicBezTo>
                  <a:pt x="1328" y="10811"/>
                  <a:pt x="111" y="8893"/>
                  <a:pt x="37" y="6642"/>
                </a:cubicBezTo>
                <a:cubicBezTo>
                  <a:pt x="-37" y="4391"/>
                  <a:pt x="775" y="1107"/>
                  <a:pt x="923" y="0"/>
                </a:cubicBezTo>
              </a:path>
            </a:pathLst>
          </a:custGeom>
          <a:noFill/>
          <a:ln w="9525" cap="flat" cmpd="sng">
            <a:solidFill>
              <a:schemeClr val="dk1"/>
            </a:solidFill>
            <a:prstDash val="solid"/>
            <a:round/>
            <a:headEnd type="none" w="med" len="med"/>
            <a:tailEnd type="none" w="med" len="med"/>
          </a:ln>
        </p:spPr>
      </p:sp>
      <p:sp>
        <p:nvSpPr>
          <p:cNvPr id="1024" name="Google Shape;1024;p51"/>
          <p:cNvSpPr/>
          <p:nvPr/>
        </p:nvSpPr>
        <p:spPr>
          <a:xfrm>
            <a:off x="1631452" y="2113704"/>
            <a:ext cx="45719" cy="486922"/>
          </a:xfrm>
          <a:custGeom>
            <a:avLst/>
            <a:gdLst/>
            <a:ahLst/>
            <a:cxnLst/>
            <a:rect l="l" t="t" r="r" b="b"/>
            <a:pathLst>
              <a:path w="1383" h="22804" extrusionOk="0">
                <a:moveTo>
                  <a:pt x="258" y="22804"/>
                </a:moveTo>
                <a:cubicBezTo>
                  <a:pt x="443" y="21254"/>
                  <a:pt x="1402" y="16199"/>
                  <a:pt x="1365" y="13505"/>
                </a:cubicBezTo>
                <a:cubicBezTo>
                  <a:pt x="1328" y="10811"/>
                  <a:pt x="111" y="8893"/>
                  <a:pt x="37" y="6642"/>
                </a:cubicBezTo>
                <a:cubicBezTo>
                  <a:pt x="-37" y="4391"/>
                  <a:pt x="775" y="1107"/>
                  <a:pt x="923" y="0"/>
                </a:cubicBezTo>
              </a:path>
            </a:pathLst>
          </a:custGeom>
          <a:noFill/>
          <a:ln w="9525" cap="flat" cmpd="sng">
            <a:solidFill>
              <a:schemeClr val="dk1"/>
            </a:solidFill>
            <a:prstDash val="solid"/>
            <a:round/>
            <a:headEnd type="none" w="med" len="med"/>
            <a:tailEnd type="none" w="med" len="med"/>
          </a:ln>
        </p:spPr>
      </p:sp>
      <p:sp>
        <p:nvSpPr>
          <p:cNvPr id="1025" name="Google Shape;1025;p51"/>
          <p:cNvSpPr/>
          <p:nvPr/>
        </p:nvSpPr>
        <p:spPr>
          <a:xfrm flipH="1">
            <a:off x="7510682" y="2115849"/>
            <a:ext cx="34575" cy="486922"/>
          </a:xfrm>
          <a:custGeom>
            <a:avLst/>
            <a:gdLst/>
            <a:ahLst/>
            <a:cxnLst/>
            <a:rect l="l" t="t" r="r" b="b"/>
            <a:pathLst>
              <a:path w="1383" h="22804" extrusionOk="0">
                <a:moveTo>
                  <a:pt x="258" y="22804"/>
                </a:moveTo>
                <a:cubicBezTo>
                  <a:pt x="443" y="21254"/>
                  <a:pt x="1402" y="16199"/>
                  <a:pt x="1365" y="13505"/>
                </a:cubicBezTo>
                <a:cubicBezTo>
                  <a:pt x="1328" y="10811"/>
                  <a:pt x="111" y="8893"/>
                  <a:pt x="37" y="6642"/>
                </a:cubicBezTo>
                <a:cubicBezTo>
                  <a:pt x="-37" y="4391"/>
                  <a:pt x="775" y="1107"/>
                  <a:pt x="923" y="0"/>
                </a:cubicBezTo>
              </a:path>
            </a:pathLst>
          </a:custGeom>
          <a:noFill/>
          <a:ln w="9525" cap="flat" cmpd="sng">
            <a:solidFill>
              <a:schemeClr val="dk1"/>
            </a:solidFill>
            <a:prstDash val="solid"/>
            <a:round/>
            <a:headEnd type="none" w="med" len="med"/>
            <a:tailEnd type="none" w="med" len="med"/>
          </a:ln>
        </p:spPr>
      </p:sp>
      <p:sp>
        <p:nvSpPr>
          <p:cNvPr id="1026" name="Google Shape;1026;p51"/>
          <p:cNvSpPr/>
          <p:nvPr/>
        </p:nvSpPr>
        <p:spPr>
          <a:xfrm>
            <a:off x="5938722" y="2103477"/>
            <a:ext cx="34575" cy="486922"/>
          </a:xfrm>
          <a:custGeom>
            <a:avLst/>
            <a:gdLst/>
            <a:ahLst/>
            <a:cxnLst/>
            <a:rect l="l" t="t" r="r" b="b"/>
            <a:pathLst>
              <a:path w="1383" h="22804" extrusionOk="0">
                <a:moveTo>
                  <a:pt x="258" y="22804"/>
                </a:moveTo>
                <a:cubicBezTo>
                  <a:pt x="443" y="21254"/>
                  <a:pt x="1402" y="16199"/>
                  <a:pt x="1365" y="13505"/>
                </a:cubicBezTo>
                <a:cubicBezTo>
                  <a:pt x="1328" y="10811"/>
                  <a:pt x="111" y="8893"/>
                  <a:pt x="37" y="6642"/>
                </a:cubicBezTo>
                <a:cubicBezTo>
                  <a:pt x="-37" y="4391"/>
                  <a:pt x="775" y="1107"/>
                  <a:pt x="923" y="0"/>
                </a:cubicBezTo>
              </a:path>
            </a:pathLst>
          </a:custGeom>
          <a:noFill/>
          <a:ln w="9525" cap="flat" cmpd="sng">
            <a:solidFill>
              <a:schemeClr val="dk1"/>
            </a:solidFill>
            <a:prstDash val="solid"/>
            <a:round/>
            <a:headEnd type="none" w="med" len="med"/>
            <a:tailEnd type="none" w="med" len="med"/>
          </a:ln>
        </p:spPr>
      </p:sp>
      <p:sp>
        <p:nvSpPr>
          <p:cNvPr id="1027" name="Google Shape;1027;p51"/>
          <p:cNvSpPr/>
          <p:nvPr/>
        </p:nvSpPr>
        <p:spPr>
          <a:xfrm flipH="1">
            <a:off x="2997402" y="2103477"/>
            <a:ext cx="34575" cy="486922"/>
          </a:xfrm>
          <a:custGeom>
            <a:avLst/>
            <a:gdLst/>
            <a:ahLst/>
            <a:cxnLst/>
            <a:rect l="l" t="t" r="r" b="b"/>
            <a:pathLst>
              <a:path w="1383" h="22804" extrusionOk="0">
                <a:moveTo>
                  <a:pt x="258" y="22804"/>
                </a:moveTo>
                <a:cubicBezTo>
                  <a:pt x="443" y="21254"/>
                  <a:pt x="1402" y="16199"/>
                  <a:pt x="1365" y="13505"/>
                </a:cubicBezTo>
                <a:cubicBezTo>
                  <a:pt x="1328" y="10811"/>
                  <a:pt x="111" y="8893"/>
                  <a:pt x="37" y="6642"/>
                </a:cubicBezTo>
                <a:cubicBezTo>
                  <a:pt x="-37" y="4391"/>
                  <a:pt x="775" y="1107"/>
                  <a:pt x="923" y="0"/>
                </a:cubicBezTo>
              </a:path>
            </a:pathLst>
          </a:custGeom>
          <a:noFill/>
          <a:ln w="9525" cap="flat" cmpd="sng">
            <a:solidFill>
              <a:schemeClr val="dk1"/>
            </a:solidFill>
            <a:prstDash val="solid"/>
            <a:round/>
            <a:headEnd type="none" w="med" len="med"/>
            <a:tailEnd type="none" w="med" len="med"/>
          </a:ln>
        </p:spPr>
      </p:sp>
      <p:sp>
        <p:nvSpPr>
          <p:cNvPr id="1028" name="Google Shape;1028;p51"/>
          <p:cNvSpPr txBox="1">
            <a:spLocks noGrp="1"/>
          </p:cNvSpPr>
          <p:nvPr>
            <p:ph type="title"/>
          </p:nvPr>
        </p:nvSpPr>
        <p:spPr>
          <a:xfrm>
            <a:off x="851350" y="514070"/>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dirty="0">
                <a:effectLst>
                  <a:outerShdw blurRad="38100" dist="38100" dir="2700000" algn="tl">
                    <a:srgbClr val="000000">
                      <a:alpha val="43137"/>
                    </a:srgbClr>
                  </a:outerShdw>
                </a:effectLst>
              </a:rPr>
              <a:t>AI PROJECT CYCLE :</a:t>
            </a:r>
            <a:endParaRPr sz="3600" dirty="0">
              <a:effectLst>
                <a:outerShdw blurRad="38100" dist="38100" dir="2700000" algn="tl">
                  <a:srgbClr val="000000">
                    <a:alpha val="43137"/>
                  </a:srgbClr>
                </a:outerShdw>
              </a:effectLst>
            </a:endParaRPr>
          </a:p>
        </p:txBody>
      </p:sp>
      <p:sp>
        <p:nvSpPr>
          <p:cNvPr id="1029" name="Google Shape;1029;p51"/>
          <p:cNvSpPr/>
          <p:nvPr/>
        </p:nvSpPr>
        <p:spPr>
          <a:xfrm>
            <a:off x="789764" y="2700911"/>
            <a:ext cx="7514475" cy="199100"/>
          </a:xfrm>
          <a:custGeom>
            <a:avLst/>
            <a:gdLst/>
            <a:ahLst/>
            <a:cxnLst/>
            <a:rect l="l" t="t" r="r" b="b"/>
            <a:pathLst>
              <a:path w="300579" h="7964" extrusionOk="0">
                <a:moveTo>
                  <a:pt x="300579" y="7293"/>
                </a:moveTo>
                <a:cubicBezTo>
                  <a:pt x="288640" y="6177"/>
                  <a:pt x="253047" y="709"/>
                  <a:pt x="228947" y="598"/>
                </a:cubicBezTo>
                <a:cubicBezTo>
                  <a:pt x="204847" y="487"/>
                  <a:pt x="181528" y="6625"/>
                  <a:pt x="155978" y="6625"/>
                </a:cubicBezTo>
                <a:cubicBezTo>
                  <a:pt x="130428" y="6625"/>
                  <a:pt x="94817" y="1527"/>
                  <a:pt x="75647" y="598"/>
                </a:cubicBezTo>
                <a:cubicBezTo>
                  <a:pt x="56477" y="-331"/>
                  <a:pt x="53567" y="-176"/>
                  <a:pt x="40959" y="1052"/>
                </a:cubicBezTo>
                <a:cubicBezTo>
                  <a:pt x="28351" y="2280"/>
                  <a:pt x="6827" y="6812"/>
                  <a:pt x="0" y="7964"/>
                </a:cubicBezTo>
              </a:path>
            </a:pathLst>
          </a:custGeom>
          <a:noFill/>
          <a:ln w="9525" cap="flat" cmpd="sng">
            <a:solidFill>
              <a:schemeClr val="dk1"/>
            </a:solidFill>
            <a:prstDash val="solid"/>
            <a:round/>
            <a:headEnd type="none" w="med" len="med"/>
            <a:tailEnd type="none" w="med" len="med"/>
          </a:ln>
        </p:spPr>
      </p:sp>
      <p:sp>
        <p:nvSpPr>
          <p:cNvPr id="1030" name="Google Shape;1030;p51"/>
          <p:cNvSpPr/>
          <p:nvPr/>
        </p:nvSpPr>
        <p:spPr>
          <a:xfrm>
            <a:off x="2819763" y="2500340"/>
            <a:ext cx="417000" cy="417000"/>
          </a:xfrm>
          <a:prstGeom prst="ellipse">
            <a:avLst/>
          </a:prstGeom>
          <a:solidFill>
            <a:schemeClr val="accent3">
              <a:lumMod val="50000"/>
            </a:scheme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chemeClr val="dk2"/>
                </a:solidFill>
                <a:latin typeface="Montserrat SemiBold"/>
                <a:ea typeface="Montserrat SemiBold"/>
                <a:cs typeface="Montserrat SemiBold"/>
                <a:sym typeface="Montserrat SemiBold"/>
              </a:rPr>
              <a:t>2</a:t>
            </a:r>
            <a:endParaRPr sz="1800" dirty="0">
              <a:solidFill>
                <a:schemeClr val="dk2"/>
              </a:solidFill>
              <a:latin typeface="Montserrat SemiBold"/>
              <a:ea typeface="Montserrat SemiBold"/>
              <a:cs typeface="Montserrat SemiBold"/>
              <a:sym typeface="Montserrat SemiBold"/>
            </a:endParaRPr>
          </a:p>
        </p:txBody>
      </p:sp>
      <p:sp>
        <p:nvSpPr>
          <p:cNvPr id="1031" name="Google Shape;1031;p51"/>
          <p:cNvSpPr/>
          <p:nvPr/>
        </p:nvSpPr>
        <p:spPr>
          <a:xfrm>
            <a:off x="1457643" y="2501154"/>
            <a:ext cx="442800" cy="4428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chemeClr val="dk2"/>
                </a:solidFill>
                <a:latin typeface="Montserrat SemiBold"/>
                <a:ea typeface="Montserrat SemiBold"/>
                <a:cs typeface="Montserrat SemiBold"/>
                <a:sym typeface="Montserrat SemiBold"/>
              </a:rPr>
              <a:t>1</a:t>
            </a:r>
            <a:endParaRPr sz="1800" dirty="0">
              <a:solidFill>
                <a:schemeClr val="dk2"/>
              </a:solidFill>
              <a:latin typeface="Montserrat SemiBold"/>
              <a:ea typeface="Montserrat SemiBold"/>
              <a:cs typeface="Montserrat SemiBold"/>
              <a:sym typeface="Montserrat SemiBold"/>
            </a:endParaRPr>
          </a:p>
        </p:txBody>
      </p:sp>
      <p:sp>
        <p:nvSpPr>
          <p:cNvPr id="1033" name="Google Shape;1033;p51"/>
          <p:cNvSpPr/>
          <p:nvPr/>
        </p:nvSpPr>
        <p:spPr>
          <a:xfrm>
            <a:off x="7348460" y="2545051"/>
            <a:ext cx="417000" cy="417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id-ID" sz="1800" dirty="0">
                <a:solidFill>
                  <a:schemeClr val="dk2"/>
                </a:solidFill>
                <a:latin typeface="Montserrat SemiBold"/>
                <a:ea typeface="Montserrat SemiBold"/>
                <a:cs typeface="Montserrat SemiBold"/>
                <a:sym typeface="Montserrat SemiBold"/>
              </a:rPr>
              <a:t>5</a:t>
            </a:r>
            <a:endParaRPr sz="1800" dirty="0">
              <a:solidFill>
                <a:schemeClr val="dk2"/>
              </a:solidFill>
              <a:latin typeface="Montserrat SemiBold"/>
              <a:ea typeface="Montserrat SemiBold"/>
              <a:cs typeface="Montserrat SemiBold"/>
              <a:sym typeface="Montserrat SemiBold"/>
            </a:endParaRPr>
          </a:p>
        </p:txBody>
      </p:sp>
      <p:sp>
        <p:nvSpPr>
          <p:cNvPr id="1034" name="Google Shape;1034;p51"/>
          <p:cNvSpPr txBox="1"/>
          <p:nvPr/>
        </p:nvSpPr>
        <p:spPr>
          <a:xfrm>
            <a:off x="726863" y="3665035"/>
            <a:ext cx="1854900" cy="30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id-ID" sz="2000" dirty="0">
                <a:solidFill>
                  <a:schemeClr val="lt2"/>
                </a:solidFill>
                <a:latin typeface="Playfair Display SemiBold"/>
                <a:ea typeface="Playfair Display SemiBold"/>
                <a:cs typeface="Playfair Display SemiBold"/>
                <a:sym typeface="Playfair Display SemiBold"/>
              </a:rPr>
              <a:t>Problem </a:t>
            </a:r>
          </a:p>
          <a:p>
            <a:pPr marL="0" lvl="0" indent="0" algn="ctr" rtl="0">
              <a:spcBef>
                <a:spcPts val="0"/>
              </a:spcBef>
              <a:spcAft>
                <a:spcPts val="0"/>
              </a:spcAft>
              <a:buClr>
                <a:schemeClr val="hlink"/>
              </a:buClr>
              <a:buSzPts val="1100"/>
              <a:buFont typeface="Arial"/>
              <a:buNone/>
            </a:pPr>
            <a:r>
              <a:rPr lang="id-ID" sz="2000" dirty="0">
                <a:solidFill>
                  <a:schemeClr val="lt2"/>
                </a:solidFill>
                <a:latin typeface="Playfair Display SemiBold"/>
                <a:ea typeface="Playfair Display SemiBold"/>
                <a:cs typeface="Playfair Display SemiBold"/>
                <a:sym typeface="Playfair Display SemiBold"/>
              </a:rPr>
              <a:t>Scoping</a:t>
            </a:r>
            <a:endParaRPr sz="2000" dirty="0">
              <a:solidFill>
                <a:schemeClr val="lt2"/>
              </a:solidFill>
              <a:latin typeface="Playfair Display SemiBold"/>
              <a:ea typeface="Playfair Display SemiBold"/>
              <a:cs typeface="Playfair Display SemiBold"/>
              <a:sym typeface="Playfair Display SemiBold"/>
            </a:endParaRPr>
          </a:p>
        </p:txBody>
      </p:sp>
      <p:sp>
        <p:nvSpPr>
          <p:cNvPr id="1036" name="Google Shape;1036;p51"/>
          <p:cNvSpPr txBox="1"/>
          <p:nvPr/>
        </p:nvSpPr>
        <p:spPr>
          <a:xfrm>
            <a:off x="2173363" y="3650443"/>
            <a:ext cx="1854900" cy="30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2000" dirty="0">
                <a:solidFill>
                  <a:schemeClr val="lt2"/>
                </a:solidFill>
                <a:latin typeface="Playfair Display SemiBold"/>
                <a:ea typeface="Playfair Display SemiBold"/>
                <a:cs typeface="Playfair Display SemiBold"/>
                <a:sym typeface="Playfair Display SemiBold"/>
              </a:rPr>
              <a:t>Data</a:t>
            </a:r>
          </a:p>
          <a:p>
            <a:pPr marL="0" lvl="0" indent="0" algn="ctr" rtl="0">
              <a:spcBef>
                <a:spcPts val="0"/>
              </a:spcBef>
              <a:spcAft>
                <a:spcPts val="0"/>
              </a:spcAft>
              <a:buNone/>
            </a:pPr>
            <a:r>
              <a:rPr lang="id-ID" sz="2000" dirty="0">
                <a:solidFill>
                  <a:schemeClr val="lt2"/>
                </a:solidFill>
                <a:latin typeface="Playfair Display SemiBold"/>
                <a:ea typeface="Playfair Display SemiBold"/>
                <a:cs typeface="Playfair Display SemiBold"/>
                <a:sym typeface="Playfair Display SemiBold"/>
              </a:rPr>
              <a:t>Acquisition</a:t>
            </a:r>
          </a:p>
        </p:txBody>
      </p:sp>
      <p:sp>
        <p:nvSpPr>
          <p:cNvPr id="1038" name="Google Shape;1038;p51"/>
          <p:cNvSpPr txBox="1"/>
          <p:nvPr/>
        </p:nvSpPr>
        <p:spPr>
          <a:xfrm>
            <a:off x="3697376" y="3629513"/>
            <a:ext cx="1854900" cy="30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2000" dirty="0">
                <a:solidFill>
                  <a:schemeClr val="lt2"/>
                </a:solidFill>
                <a:latin typeface="Playfair Display SemiBold"/>
                <a:ea typeface="Playfair Display SemiBold"/>
                <a:cs typeface="Playfair Display SemiBold"/>
                <a:sym typeface="Playfair Display SemiBold"/>
              </a:rPr>
              <a:t>Data </a:t>
            </a:r>
          </a:p>
          <a:p>
            <a:pPr marL="0" lvl="0" indent="0" algn="ctr" rtl="0">
              <a:spcBef>
                <a:spcPts val="0"/>
              </a:spcBef>
              <a:spcAft>
                <a:spcPts val="0"/>
              </a:spcAft>
              <a:buNone/>
            </a:pPr>
            <a:r>
              <a:rPr lang="id-ID" sz="2000" dirty="0">
                <a:solidFill>
                  <a:schemeClr val="lt2"/>
                </a:solidFill>
                <a:latin typeface="Playfair Display SemiBold"/>
                <a:ea typeface="Playfair Display SemiBold"/>
                <a:cs typeface="Playfair Display SemiBold"/>
                <a:sym typeface="Playfair Display SemiBold"/>
              </a:rPr>
              <a:t>Exploration</a:t>
            </a:r>
            <a:endParaRPr sz="2000" dirty="0">
              <a:solidFill>
                <a:schemeClr val="lt2"/>
              </a:solidFill>
              <a:latin typeface="Playfair Display SemiBold"/>
              <a:ea typeface="Playfair Display SemiBold"/>
              <a:cs typeface="Playfair Display SemiBold"/>
              <a:sym typeface="Playfair Display SemiBold"/>
            </a:endParaRPr>
          </a:p>
        </p:txBody>
      </p:sp>
      <p:sp>
        <p:nvSpPr>
          <p:cNvPr id="1040" name="Google Shape;1040;p51"/>
          <p:cNvSpPr txBox="1"/>
          <p:nvPr/>
        </p:nvSpPr>
        <p:spPr>
          <a:xfrm>
            <a:off x="5118899" y="3512341"/>
            <a:ext cx="1854900" cy="30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2000" dirty="0">
                <a:solidFill>
                  <a:schemeClr val="lt2"/>
                </a:solidFill>
                <a:latin typeface="Playfair Display SemiBold"/>
                <a:ea typeface="Playfair Display SemiBold"/>
                <a:cs typeface="Playfair Display SemiBold"/>
                <a:sym typeface="Playfair Display SemiBold"/>
              </a:rPr>
              <a:t>Modelling</a:t>
            </a:r>
            <a:endParaRPr sz="2000" dirty="0">
              <a:solidFill>
                <a:schemeClr val="lt2"/>
              </a:solidFill>
              <a:latin typeface="Playfair Display SemiBold"/>
              <a:ea typeface="Playfair Display SemiBold"/>
              <a:cs typeface="Playfair Display SemiBold"/>
              <a:sym typeface="Playfair Display SemiBold"/>
            </a:endParaRPr>
          </a:p>
        </p:txBody>
      </p:sp>
      <p:grpSp>
        <p:nvGrpSpPr>
          <p:cNvPr id="1042" name="Google Shape;1042;p51"/>
          <p:cNvGrpSpPr/>
          <p:nvPr/>
        </p:nvGrpSpPr>
        <p:grpSpPr>
          <a:xfrm>
            <a:off x="7350050" y="1644900"/>
            <a:ext cx="339253" cy="318042"/>
            <a:chOff x="5049725" y="2635825"/>
            <a:chExt cx="481825" cy="451700"/>
          </a:xfrm>
        </p:grpSpPr>
        <p:sp>
          <p:nvSpPr>
            <p:cNvPr id="1043" name="Google Shape;1043;p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4" name="Google Shape;1044;p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5" name="Google Shape;1045;p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6" name="Google Shape;1046;p51"/>
          <p:cNvGrpSpPr/>
          <p:nvPr/>
        </p:nvGrpSpPr>
        <p:grpSpPr>
          <a:xfrm>
            <a:off x="2811208" y="1656439"/>
            <a:ext cx="339306" cy="298186"/>
            <a:chOff x="2085450" y="2057100"/>
            <a:chExt cx="481900" cy="423500"/>
          </a:xfrm>
        </p:grpSpPr>
        <p:sp>
          <p:nvSpPr>
            <p:cNvPr id="1047" name="Google Shape;1047;p5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8" name="Google Shape;1048;p5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9" name="Google Shape;1049;p5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0" name="Google Shape;1050;p51"/>
          <p:cNvGrpSpPr/>
          <p:nvPr/>
        </p:nvGrpSpPr>
        <p:grpSpPr>
          <a:xfrm>
            <a:off x="5790540" y="1597972"/>
            <a:ext cx="342580" cy="337915"/>
            <a:chOff x="2084100" y="4400250"/>
            <a:chExt cx="486550" cy="479925"/>
          </a:xfrm>
        </p:grpSpPr>
        <p:sp>
          <p:nvSpPr>
            <p:cNvPr id="1051" name="Google Shape;1051;p5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2" name="Google Shape;1052;p5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3" name="Google Shape;1053;p5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5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5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6" name="Google Shape;1056;p51"/>
            <p:cNvSpPr/>
            <p:nvPr/>
          </p:nvSpPr>
          <p:spPr>
            <a:xfrm>
              <a:off x="2152975" y="4431500"/>
              <a:ext cx="381926"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057" name="Google Shape;1057;p51"/>
          <p:cNvGrpSpPr/>
          <p:nvPr/>
        </p:nvGrpSpPr>
        <p:grpSpPr>
          <a:xfrm>
            <a:off x="1497373" y="1613636"/>
            <a:ext cx="370879" cy="337755"/>
            <a:chOff x="-40378075" y="3267450"/>
            <a:chExt cx="317425" cy="289075"/>
          </a:xfrm>
        </p:grpSpPr>
        <p:sp>
          <p:nvSpPr>
            <p:cNvPr id="1058" name="Google Shape;1058;p5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40;p51">
            <a:extLst>
              <a:ext uri="{FF2B5EF4-FFF2-40B4-BE49-F238E27FC236}">
                <a16:creationId xmlns:a16="http://schemas.microsoft.com/office/drawing/2014/main" id="{A5312D37-074B-D559-27CB-1C8D2A9EDD0E}"/>
              </a:ext>
            </a:extLst>
          </p:cNvPr>
          <p:cNvSpPr txBox="1"/>
          <p:nvPr/>
        </p:nvSpPr>
        <p:spPr>
          <a:xfrm>
            <a:off x="6636076" y="3497445"/>
            <a:ext cx="1854900" cy="30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2000" dirty="0">
                <a:solidFill>
                  <a:schemeClr val="lt2"/>
                </a:solidFill>
                <a:latin typeface="Playfair Display SemiBold"/>
                <a:ea typeface="Playfair Display SemiBold"/>
                <a:cs typeface="Playfair Display SemiBold"/>
                <a:sym typeface="Playfair Display SemiBold"/>
              </a:rPr>
              <a:t>Evaluation</a:t>
            </a:r>
            <a:endParaRPr sz="2000" dirty="0">
              <a:solidFill>
                <a:schemeClr val="lt2"/>
              </a:solidFill>
              <a:latin typeface="Playfair Display SemiBold"/>
              <a:ea typeface="Playfair Display SemiBold"/>
              <a:cs typeface="Playfair Display SemiBold"/>
              <a:sym typeface="Playfair Display SemiBold"/>
            </a:endParaRPr>
          </a:p>
        </p:txBody>
      </p:sp>
      <p:sp>
        <p:nvSpPr>
          <p:cNvPr id="5" name="Google Shape;1020;p51">
            <a:extLst>
              <a:ext uri="{FF2B5EF4-FFF2-40B4-BE49-F238E27FC236}">
                <a16:creationId xmlns:a16="http://schemas.microsoft.com/office/drawing/2014/main" id="{D653986F-70F0-3D4E-0DE5-3CA4D53BA145}"/>
              </a:ext>
            </a:extLst>
          </p:cNvPr>
          <p:cNvSpPr/>
          <p:nvPr/>
        </p:nvSpPr>
        <p:spPr>
          <a:xfrm>
            <a:off x="4595995" y="2600562"/>
            <a:ext cx="46723" cy="859383"/>
          </a:xfrm>
          <a:custGeom>
            <a:avLst/>
            <a:gdLst/>
            <a:ahLst/>
            <a:cxnLst/>
            <a:rect l="l" t="t" r="r" b="b"/>
            <a:pathLst>
              <a:path w="1383" h="22804" extrusionOk="0">
                <a:moveTo>
                  <a:pt x="258" y="22804"/>
                </a:moveTo>
                <a:cubicBezTo>
                  <a:pt x="443" y="21254"/>
                  <a:pt x="1402" y="16199"/>
                  <a:pt x="1365" y="13505"/>
                </a:cubicBezTo>
                <a:cubicBezTo>
                  <a:pt x="1328" y="10811"/>
                  <a:pt x="111" y="8893"/>
                  <a:pt x="37" y="6642"/>
                </a:cubicBezTo>
                <a:cubicBezTo>
                  <a:pt x="-37" y="4391"/>
                  <a:pt x="775" y="1107"/>
                  <a:pt x="923" y="0"/>
                </a:cubicBezTo>
              </a:path>
            </a:pathLst>
          </a:custGeom>
          <a:noFill/>
          <a:ln w="9525" cap="flat" cmpd="sng">
            <a:solidFill>
              <a:schemeClr val="dk1"/>
            </a:solidFill>
            <a:prstDash val="solid"/>
            <a:round/>
            <a:headEnd type="none" w="med" len="med"/>
            <a:tailEnd type="none" w="med" len="med"/>
          </a:ln>
        </p:spPr>
      </p:sp>
      <p:sp>
        <p:nvSpPr>
          <p:cNvPr id="6" name="Google Shape;1023;p51">
            <a:extLst>
              <a:ext uri="{FF2B5EF4-FFF2-40B4-BE49-F238E27FC236}">
                <a16:creationId xmlns:a16="http://schemas.microsoft.com/office/drawing/2014/main" id="{A9057FEE-EF3B-BF44-5C52-06227A82DC0B}"/>
              </a:ext>
            </a:extLst>
          </p:cNvPr>
          <p:cNvSpPr/>
          <p:nvPr/>
        </p:nvSpPr>
        <p:spPr>
          <a:xfrm flipH="1">
            <a:off x="4602401" y="2113225"/>
            <a:ext cx="50209" cy="525645"/>
          </a:xfrm>
          <a:custGeom>
            <a:avLst/>
            <a:gdLst/>
            <a:ahLst/>
            <a:cxnLst/>
            <a:rect l="l" t="t" r="r" b="b"/>
            <a:pathLst>
              <a:path w="1383" h="22804" extrusionOk="0">
                <a:moveTo>
                  <a:pt x="258" y="22804"/>
                </a:moveTo>
                <a:cubicBezTo>
                  <a:pt x="443" y="21254"/>
                  <a:pt x="1402" y="16199"/>
                  <a:pt x="1365" y="13505"/>
                </a:cubicBezTo>
                <a:cubicBezTo>
                  <a:pt x="1328" y="10811"/>
                  <a:pt x="111" y="8893"/>
                  <a:pt x="37" y="6642"/>
                </a:cubicBezTo>
                <a:cubicBezTo>
                  <a:pt x="-37" y="4391"/>
                  <a:pt x="775" y="1107"/>
                  <a:pt x="923" y="0"/>
                </a:cubicBezTo>
              </a:path>
            </a:pathLst>
          </a:custGeom>
          <a:noFill/>
          <a:ln w="9525" cap="flat" cmpd="sng">
            <a:solidFill>
              <a:schemeClr val="dk1"/>
            </a:solidFill>
            <a:prstDash val="solid"/>
            <a:round/>
            <a:headEnd type="none" w="med" len="med"/>
            <a:tailEnd type="none" w="med" len="med"/>
          </a:ln>
        </p:spPr>
      </p:sp>
      <p:sp>
        <p:nvSpPr>
          <p:cNvPr id="7" name="Google Shape;1031;p51">
            <a:extLst>
              <a:ext uri="{FF2B5EF4-FFF2-40B4-BE49-F238E27FC236}">
                <a16:creationId xmlns:a16="http://schemas.microsoft.com/office/drawing/2014/main" id="{3A230E36-20ED-7DAA-C62C-5E77CA42F0E7}"/>
              </a:ext>
            </a:extLst>
          </p:cNvPr>
          <p:cNvSpPr/>
          <p:nvPr/>
        </p:nvSpPr>
        <p:spPr>
          <a:xfrm>
            <a:off x="4442935" y="2600562"/>
            <a:ext cx="442800" cy="442800"/>
          </a:xfrm>
          <a:prstGeom prst="ellipse">
            <a:avLst/>
          </a:prstGeom>
          <a:solidFill>
            <a:schemeClr val="tx2">
              <a:lumMod val="60000"/>
              <a:lumOff val="40000"/>
            </a:schemeClr>
          </a:solidFill>
          <a:ln>
            <a:noFill/>
          </a:ln>
        </p:spPr>
        <p:txBody>
          <a:bodyPr spcFirstLastPara="1" wrap="square" lIns="0" tIns="0" rIns="0" bIns="0" anchor="ctr" anchorCtr="0">
            <a:noAutofit/>
          </a:bodyPr>
          <a:lstStyle/>
          <a:p>
            <a:pPr marL="0" lvl="0" indent="0" algn="ctr" rtl="0">
              <a:spcBef>
                <a:spcPts val="0"/>
              </a:spcBef>
              <a:spcAft>
                <a:spcPts val="0"/>
              </a:spcAft>
              <a:buNone/>
            </a:pPr>
            <a:r>
              <a:rPr lang="id-ID" sz="1800" dirty="0">
                <a:solidFill>
                  <a:schemeClr val="dk2"/>
                </a:solidFill>
                <a:latin typeface="Montserrat SemiBold"/>
                <a:ea typeface="Montserrat SemiBold"/>
                <a:cs typeface="Montserrat SemiBold"/>
                <a:sym typeface="Montserrat SemiBold"/>
              </a:rPr>
              <a:t>3</a:t>
            </a:r>
            <a:endParaRPr sz="1800" dirty="0">
              <a:solidFill>
                <a:schemeClr val="dk2"/>
              </a:solidFill>
              <a:latin typeface="Montserrat SemiBold"/>
              <a:ea typeface="Montserrat SemiBold"/>
              <a:cs typeface="Montserrat SemiBold"/>
              <a:sym typeface="Montserrat SemiBold"/>
            </a:endParaRPr>
          </a:p>
        </p:txBody>
      </p:sp>
      <p:grpSp>
        <p:nvGrpSpPr>
          <p:cNvPr id="8" name="Google Shape;683;p37">
            <a:extLst>
              <a:ext uri="{FF2B5EF4-FFF2-40B4-BE49-F238E27FC236}">
                <a16:creationId xmlns:a16="http://schemas.microsoft.com/office/drawing/2014/main" id="{EDDE3493-B0A9-60BC-8180-4604E42D0D8B}"/>
              </a:ext>
            </a:extLst>
          </p:cNvPr>
          <p:cNvGrpSpPr/>
          <p:nvPr/>
        </p:nvGrpSpPr>
        <p:grpSpPr>
          <a:xfrm>
            <a:off x="4435176" y="1571028"/>
            <a:ext cx="355715" cy="398665"/>
            <a:chOff x="4467200" y="877100"/>
            <a:chExt cx="481825" cy="423475"/>
          </a:xfrm>
        </p:grpSpPr>
        <p:sp>
          <p:nvSpPr>
            <p:cNvPr id="9" name="Google Shape;684;p37">
              <a:extLst>
                <a:ext uri="{FF2B5EF4-FFF2-40B4-BE49-F238E27FC236}">
                  <a16:creationId xmlns:a16="http://schemas.microsoft.com/office/drawing/2014/main" id="{BB037B26-F431-9EC5-BFD5-90CBE1D2596B}"/>
                </a:ext>
              </a:extLst>
            </p:cNvPr>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85;p37">
              <a:extLst>
                <a:ext uri="{FF2B5EF4-FFF2-40B4-BE49-F238E27FC236}">
                  <a16:creationId xmlns:a16="http://schemas.microsoft.com/office/drawing/2014/main" id="{CABBC132-8CF8-46C7-B0FB-2DF3020D00B0}"/>
                </a:ext>
              </a:extLst>
            </p:cNvPr>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86;p37">
              <a:extLst>
                <a:ext uri="{FF2B5EF4-FFF2-40B4-BE49-F238E27FC236}">
                  <a16:creationId xmlns:a16="http://schemas.microsoft.com/office/drawing/2014/main" id="{F4FC9621-340C-F62F-BAA5-575D6741279B}"/>
                </a:ext>
              </a:extLst>
            </p:cNvPr>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87;p37">
              <a:extLst>
                <a:ext uri="{FF2B5EF4-FFF2-40B4-BE49-F238E27FC236}">
                  <a16:creationId xmlns:a16="http://schemas.microsoft.com/office/drawing/2014/main" id="{0CB7D5C3-8F88-F4D7-4BBD-33ABD1C99929}"/>
                </a:ext>
              </a:extLst>
            </p:cNvPr>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 name="Google Shape;1023;p51">
            <a:extLst>
              <a:ext uri="{FF2B5EF4-FFF2-40B4-BE49-F238E27FC236}">
                <a16:creationId xmlns:a16="http://schemas.microsoft.com/office/drawing/2014/main" id="{427D1177-0CF5-BD9E-AA7A-3506A647D10F}"/>
              </a:ext>
            </a:extLst>
          </p:cNvPr>
          <p:cNvSpPr/>
          <p:nvPr/>
        </p:nvSpPr>
        <p:spPr>
          <a:xfrm flipH="1">
            <a:off x="5926644" y="2552396"/>
            <a:ext cx="61065" cy="901630"/>
          </a:xfrm>
          <a:custGeom>
            <a:avLst/>
            <a:gdLst/>
            <a:ahLst/>
            <a:cxnLst/>
            <a:rect l="l" t="t" r="r" b="b"/>
            <a:pathLst>
              <a:path w="1383" h="22804" extrusionOk="0">
                <a:moveTo>
                  <a:pt x="258" y="22804"/>
                </a:moveTo>
                <a:cubicBezTo>
                  <a:pt x="443" y="21254"/>
                  <a:pt x="1402" y="16199"/>
                  <a:pt x="1365" y="13505"/>
                </a:cubicBezTo>
                <a:cubicBezTo>
                  <a:pt x="1328" y="10811"/>
                  <a:pt x="111" y="8893"/>
                  <a:pt x="37" y="6642"/>
                </a:cubicBezTo>
                <a:cubicBezTo>
                  <a:pt x="-37" y="4391"/>
                  <a:pt x="775" y="1107"/>
                  <a:pt x="923" y="0"/>
                </a:cubicBezTo>
              </a:path>
            </a:pathLst>
          </a:custGeom>
          <a:noFill/>
          <a:ln w="9525" cap="flat" cmpd="sng">
            <a:solidFill>
              <a:schemeClr val="dk1"/>
            </a:solidFill>
            <a:prstDash val="solid"/>
            <a:round/>
            <a:headEnd type="none" w="med" len="med"/>
            <a:tailEnd type="none" w="med" len="med"/>
          </a:ln>
        </p:spPr>
      </p:sp>
      <p:sp>
        <p:nvSpPr>
          <p:cNvPr id="14" name="Google Shape;1032;p51">
            <a:extLst>
              <a:ext uri="{FF2B5EF4-FFF2-40B4-BE49-F238E27FC236}">
                <a16:creationId xmlns:a16="http://schemas.microsoft.com/office/drawing/2014/main" id="{94DADBD2-C8A1-765E-854E-3157045DE115}"/>
              </a:ext>
            </a:extLst>
          </p:cNvPr>
          <p:cNvSpPr/>
          <p:nvPr/>
        </p:nvSpPr>
        <p:spPr>
          <a:xfrm>
            <a:off x="5749098" y="2500340"/>
            <a:ext cx="417000" cy="417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id-ID" sz="1800" dirty="0">
                <a:solidFill>
                  <a:schemeClr val="dk2"/>
                </a:solidFill>
                <a:latin typeface="Montserrat SemiBold"/>
                <a:ea typeface="Montserrat SemiBold"/>
                <a:cs typeface="Montserrat SemiBold"/>
                <a:sym typeface="Montserrat SemiBold"/>
              </a:rPr>
              <a:t>4</a:t>
            </a:r>
            <a:endParaRPr sz="1800" dirty="0">
              <a:solidFill>
                <a:schemeClr val="dk2"/>
              </a:solidFill>
              <a:latin typeface="Montserrat SemiBold"/>
              <a:ea typeface="Montserrat SemiBold"/>
              <a:cs typeface="Montserrat SemiBold"/>
              <a:sym typeface="Montserrat SemiBold"/>
            </a:endParaRPr>
          </a:p>
        </p:txBody>
      </p:sp>
      <p:pic>
        <p:nvPicPr>
          <p:cNvPr id="17" name="Picture 16">
            <a:extLst>
              <a:ext uri="{FF2B5EF4-FFF2-40B4-BE49-F238E27FC236}">
                <a16:creationId xmlns:a16="http://schemas.microsoft.com/office/drawing/2014/main" id="{1D9C738C-EC8D-58A9-9EDC-3BC0A8479501}"/>
              </a:ext>
            </a:extLst>
          </p:cNvPr>
          <p:cNvPicPr>
            <a:picLocks noChangeAspect="1"/>
          </p:cNvPicPr>
          <p:nvPr/>
        </p:nvPicPr>
        <p:blipFill>
          <a:blip r:embed="rId3"/>
          <a:stretch>
            <a:fillRect/>
          </a:stretch>
        </p:blipFill>
        <p:spPr>
          <a:xfrm rot="21389432">
            <a:off x="6963476" y="3345446"/>
            <a:ext cx="2539433" cy="1742932"/>
          </a:xfrm>
          <a:prstGeom prst="rect">
            <a:avLst/>
          </a:prstGeom>
        </p:spPr>
      </p:pic>
      <p:pic>
        <p:nvPicPr>
          <p:cNvPr id="18" name="Picture 17">
            <a:extLst>
              <a:ext uri="{FF2B5EF4-FFF2-40B4-BE49-F238E27FC236}">
                <a16:creationId xmlns:a16="http://schemas.microsoft.com/office/drawing/2014/main" id="{42FF3B00-14C8-6FA8-4CFC-C9380652599E}"/>
              </a:ext>
            </a:extLst>
          </p:cNvPr>
          <p:cNvPicPr>
            <a:picLocks noChangeAspect="1"/>
          </p:cNvPicPr>
          <p:nvPr/>
        </p:nvPicPr>
        <p:blipFill>
          <a:blip r:embed="rId3"/>
          <a:stretch>
            <a:fillRect/>
          </a:stretch>
        </p:blipFill>
        <p:spPr>
          <a:xfrm rot="5400000">
            <a:off x="-293577" y="3409941"/>
            <a:ext cx="2548677" cy="1749276"/>
          </a:xfrm>
          <a:prstGeom prst="rect">
            <a:avLst/>
          </a:prstGeom>
        </p:spPr>
      </p:pic>
    </p:spTree>
    <p:extLst>
      <p:ext uri="{BB962C8B-B14F-4D97-AF65-F5344CB8AC3E}">
        <p14:creationId xmlns:p14="http://schemas.microsoft.com/office/powerpoint/2010/main" val="1597229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55"/>
          <p:cNvSpPr txBox="1">
            <a:spLocks noGrp="1"/>
          </p:cNvSpPr>
          <p:nvPr>
            <p:ph type="title"/>
          </p:nvPr>
        </p:nvSpPr>
        <p:spPr>
          <a:xfrm>
            <a:off x="758850" y="544411"/>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dirty="0">
                <a:effectLst>
                  <a:outerShdw blurRad="38100" dist="38100" dir="2700000" algn="tl">
                    <a:srgbClr val="000000">
                      <a:alpha val="43137"/>
                    </a:srgbClr>
                  </a:outerShdw>
                </a:effectLst>
              </a:rPr>
              <a:t>PROBLEM </a:t>
            </a:r>
            <a:r>
              <a:rPr lang="id-ID" sz="3200" dirty="0">
                <a:effectLst>
                  <a:outerShdw blurRad="38100" dist="38100" dir="2700000" algn="tl">
                    <a:srgbClr val="000000">
                      <a:alpha val="43137"/>
                    </a:srgbClr>
                  </a:outerShdw>
                </a:effectLst>
              </a:rPr>
              <a:t>SCOPING</a:t>
            </a:r>
            <a:endParaRPr sz="3200" dirty="0">
              <a:effectLst>
                <a:outerShdw blurRad="38100" dist="38100" dir="2700000" algn="tl">
                  <a:srgbClr val="000000">
                    <a:alpha val="43137"/>
                  </a:srgbClr>
                </a:outerShdw>
              </a:effectLst>
            </a:endParaRPr>
          </a:p>
        </p:txBody>
      </p:sp>
      <p:sp>
        <p:nvSpPr>
          <p:cNvPr id="1259" name="Google Shape;1259;p55"/>
          <p:cNvSpPr txBox="1"/>
          <p:nvPr/>
        </p:nvSpPr>
        <p:spPr>
          <a:xfrm>
            <a:off x="788315" y="1574726"/>
            <a:ext cx="1734900" cy="3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2000" dirty="0">
                <a:solidFill>
                  <a:schemeClr val="lt2"/>
                </a:solidFill>
                <a:latin typeface="Playfair Display SemiBold"/>
                <a:ea typeface="Playfair Display SemiBold"/>
                <a:cs typeface="Playfair Display SemiBold"/>
                <a:sym typeface="Playfair Display SemiBold"/>
              </a:rPr>
              <a:t>WHO ?</a:t>
            </a:r>
            <a:endParaRPr sz="2000" dirty="0">
              <a:solidFill>
                <a:schemeClr val="lt2"/>
              </a:solidFill>
              <a:latin typeface="Playfair Display SemiBold"/>
              <a:ea typeface="Playfair Display SemiBold"/>
              <a:cs typeface="Playfair Display SemiBold"/>
              <a:sym typeface="Playfair Display SemiBold"/>
            </a:endParaRPr>
          </a:p>
        </p:txBody>
      </p:sp>
      <p:sp>
        <p:nvSpPr>
          <p:cNvPr id="1260" name="Google Shape;1260;p55"/>
          <p:cNvSpPr txBox="1"/>
          <p:nvPr/>
        </p:nvSpPr>
        <p:spPr>
          <a:xfrm>
            <a:off x="507033" y="2005221"/>
            <a:ext cx="2207949" cy="4425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id-ID" dirty="0">
                <a:solidFill>
                  <a:schemeClr val="dk1"/>
                </a:solidFill>
                <a:latin typeface="Montserrat"/>
                <a:ea typeface="Montserrat"/>
                <a:cs typeface="Montserrat"/>
                <a:sym typeface="Montserrat"/>
              </a:rPr>
              <a:t>Masyarakat umum</a:t>
            </a:r>
          </a:p>
          <a:p>
            <a:pPr marL="285750" lvl="0" indent="-285750" rtl="0">
              <a:spcBef>
                <a:spcPts val="0"/>
              </a:spcBef>
              <a:spcAft>
                <a:spcPts val="0"/>
              </a:spcAft>
              <a:buFont typeface="Arial" panose="020B0604020202020204" pitchFamily="34" charset="0"/>
              <a:buChar char="•"/>
            </a:pPr>
            <a:r>
              <a:rPr lang="id-ID" dirty="0">
                <a:solidFill>
                  <a:schemeClr val="dk1"/>
                </a:solidFill>
                <a:latin typeface="Montserrat"/>
                <a:ea typeface="Montserrat"/>
                <a:cs typeface="Montserrat"/>
                <a:sym typeface="Montserrat"/>
              </a:rPr>
              <a:t>Wisatawan</a:t>
            </a:r>
          </a:p>
          <a:p>
            <a:pPr marL="285750" lvl="0" indent="-285750" algn="ctr" rtl="0">
              <a:spcBef>
                <a:spcPts val="0"/>
              </a:spcBef>
              <a:spcAft>
                <a:spcPts val="0"/>
              </a:spcAft>
              <a:buFontTx/>
              <a:buChar char="-"/>
            </a:pPr>
            <a:endParaRPr dirty="0">
              <a:solidFill>
                <a:schemeClr val="dk1"/>
              </a:solidFill>
              <a:latin typeface="Montserrat"/>
              <a:ea typeface="Montserrat"/>
              <a:cs typeface="Montserrat"/>
              <a:sym typeface="Montserrat"/>
            </a:endParaRPr>
          </a:p>
        </p:txBody>
      </p:sp>
      <p:cxnSp>
        <p:nvCxnSpPr>
          <p:cNvPr id="1261" name="Google Shape;1261;p55"/>
          <p:cNvCxnSpPr>
            <a:cxnSpLocks/>
          </p:cNvCxnSpPr>
          <p:nvPr/>
        </p:nvCxnSpPr>
        <p:spPr>
          <a:xfrm rot="16200000" flipH="1">
            <a:off x="2220656" y="887635"/>
            <a:ext cx="767391" cy="1848421"/>
          </a:xfrm>
          <a:prstGeom prst="curvedConnector4">
            <a:avLst>
              <a:gd name="adj1" fmla="val -29789"/>
              <a:gd name="adj2" fmla="val 51003"/>
            </a:avLst>
          </a:prstGeom>
          <a:noFill/>
          <a:ln w="9525" cap="flat" cmpd="sng">
            <a:solidFill>
              <a:schemeClr val="dk1"/>
            </a:solidFill>
            <a:prstDash val="solid"/>
            <a:round/>
            <a:headEnd type="none" w="med" len="med"/>
            <a:tailEnd type="none" w="med" len="med"/>
          </a:ln>
        </p:spPr>
      </p:cxnSp>
      <p:grpSp>
        <p:nvGrpSpPr>
          <p:cNvPr id="1273" name="Google Shape;1273;p55"/>
          <p:cNvGrpSpPr/>
          <p:nvPr/>
        </p:nvGrpSpPr>
        <p:grpSpPr>
          <a:xfrm>
            <a:off x="1508798" y="1277967"/>
            <a:ext cx="253283" cy="253283"/>
            <a:chOff x="1034775" y="831900"/>
            <a:chExt cx="707100" cy="707100"/>
          </a:xfrm>
        </p:grpSpPr>
        <p:sp>
          <p:nvSpPr>
            <p:cNvPr id="1274" name="Google Shape;1274;p55"/>
            <p:cNvSpPr/>
            <p:nvPr/>
          </p:nvSpPr>
          <p:spPr>
            <a:xfrm>
              <a:off x="1034775" y="831900"/>
              <a:ext cx="707100" cy="70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5"/>
            <p:cNvSpPr/>
            <p:nvPr/>
          </p:nvSpPr>
          <p:spPr>
            <a:xfrm>
              <a:off x="1187175" y="984300"/>
              <a:ext cx="402300" cy="40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55"/>
          <p:cNvSpPr txBox="1"/>
          <p:nvPr/>
        </p:nvSpPr>
        <p:spPr>
          <a:xfrm>
            <a:off x="713400" y="3245200"/>
            <a:ext cx="1734900" cy="3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2000" dirty="0">
                <a:solidFill>
                  <a:schemeClr val="lt2"/>
                </a:solidFill>
                <a:latin typeface="Playfair Display SemiBold"/>
                <a:ea typeface="Playfair Display SemiBold"/>
                <a:cs typeface="Playfair Display SemiBold"/>
                <a:sym typeface="Playfair Display SemiBold"/>
              </a:rPr>
              <a:t>WHAT ?</a:t>
            </a:r>
            <a:endParaRPr sz="2000" dirty="0">
              <a:solidFill>
                <a:schemeClr val="lt2"/>
              </a:solidFill>
              <a:latin typeface="Playfair Display SemiBold"/>
              <a:ea typeface="Playfair Display SemiBold"/>
              <a:cs typeface="Playfair Display SemiBold"/>
              <a:sym typeface="Playfair Display SemiBold"/>
            </a:endParaRPr>
          </a:p>
        </p:txBody>
      </p:sp>
      <p:sp>
        <p:nvSpPr>
          <p:cNvPr id="1276" name="Google Shape;1276;p55"/>
          <p:cNvSpPr txBox="1"/>
          <p:nvPr/>
        </p:nvSpPr>
        <p:spPr>
          <a:xfrm>
            <a:off x="507033" y="3986671"/>
            <a:ext cx="2462078" cy="442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sz="1300" dirty="0" err="1">
                <a:solidFill>
                  <a:schemeClr val="dk1"/>
                </a:solidFill>
                <a:latin typeface="Montserrat"/>
                <a:ea typeface="Montserrat"/>
                <a:cs typeface="Montserrat"/>
                <a:sym typeface="Montserrat"/>
              </a:rPr>
              <a:t>Membantu</a:t>
            </a:r>
            <a:r>
              <a:rPr sz="1300" dirty="0">
                <a:solidFill>
                  <a:schemeClr val="dk1"/>
                </a:solidFill>
                <a:latin typeface="Montserrat"/>
                <a:ea typeface="Montserrat"/>
                <a:cs typeface="Montserrat"/>
                <a:sym typeface="Montserrat"/>
              </a:rPr>
              <a:t> &amp; </a:t>
            </a:r>
            <a:r>
              <a:rPr sz="1300" dirty="0" err="1">
                <a:solidFill>
                  <a:schemeClr val="dk1"/>
                </a:solidFill>
                <a:latin typeface="Montserrat"/>
                <a:ea typeface="Montserrat"/>
                <a:cs typeface="Montserrat"/>
                <a:sym typeface="Montserrat"/>
              </a:rPr>
              <a:t>memudahkan</a:t>
            </a:r>
            <a:r>
              <a:rPr sz="1300" dirty="0">
                <a:solidFill>
                  <a:schemeClr val="dk1"/>
                </a:solidFill>
                <a:latin typeface="Montserrat"/>
                <a:ea typeface="Montserrat"/>
                <a:cs typeface="Montserrat"/>
                <a:sym typeface="Montserrat"/>
              </a:rPr>
              <a:t> </a:t>
            </a:r>
            <a:r>
              <a:rPr sz="1300" dirty="0" err="1">
                <a:solidFill>
                  <a:schemeClr val="dk1"/>
                </a:solidFill>
                <a:latin typeface="Montserrat"/>
                <a:ea typeface="Montserrat"/>
                <a:cs typeface="Montserrat"/>
                <a:sym typeface="Montserrat"/>
              </a:rPr>
              <a:t>masyarakat</a:t>
            </a:r>
            <a:r>
              <a:rPr sz="1300" dirty="0">
                <a:solidFill>
                  <a:schemeClr val="dk1"/>
                </a:solidFill>
                <a:latin typeface="Montserrat"/>
                <a:ea typeface="Montserrat"/>
                <a:cs typeface="Montserrat"/>
                <a:sym typeface="Montserrat"/>
              </a:rPr>
              <a:t> </a:t>
            </a:r>
            <a:r>
              <a:rPr sz="1300" dirty="0" err="1">
                <a:solidFill>
                  <a:schemeClr val="dk1"/>
                </a:solidFill>
                <a:latin typeface="Montserrat"/>
                <a:ea typeface="Montserrat"/>
                <a:cs typeface="Montserrat"/>
                <a:sym typeface="Montserrat"/>
              </a:rPr>
              <a:t>umum</a:t>
            </a:r>
            <a:r>
              <a:rPr sz="1300" dirty="0">
                <a:solidFill>
                  <a:schemeClr val="dk1"/>
                </a:solidFill>
                <a:latin typeface="Montserrat"/>
                <a:ea typeface="Montserrat"/>
                <a:cs typeface="Montserrat"/>
                <a:sym typeface="Montserrat"/>
              </a:rPr>
              <a:t> dan </a:t>
            </a:r>
            <a:r>
              <a:rPr sz="1300" dirty="0" err="1">
                <a:solidFill>
                  <a:schemeClr val="dk1"/>
                </a:solidFill>
                <a:latin typeface="Montserrat"/>
                <a:ea typeface="Montserrat"/>
                <a:cs typeface="Montserrat"/>
                <a:sym typeface="Montserrat"/>
              </a:rPr>
              <a:t>wisatawan</a:t>
            </a:r>
            <a:r>
              <a:rPr sz="1300" dirty="0">
                <a:solidFill>
                  <a:schemeClr val="dk1"/>
                </a:solidFill>
                <a:latin typeface="Montserrat"/>
                <a:ea typeface="Montserrat"/>
                <a:cs typeface="Montserrat"/>
                <a:sym typeface="Montserrat"/>
              </a:rPr>
              <a:t> </a:t>
            </a:r>
            <a:r>
              <a:rPr sz="1300" dirty="0" err="1">
                <a:solidFill>
                  <a:schemeClr val="dk1"/>
                </a:solidFill>
                <a:latin typeface="Montserrat"/>
                <a:ea typeface="Montserrat"/>
                <a:cs typeface="Montserrat"/>
                <a:sym typeface="Montserrat"/>
              </a:rPr>
              <a:t>mencari</a:t>
            </a:r>
            <a:r>
              <a:rPr sz="1300" dirty="0">
                <a:solidFill>
                  <a:schemeClr val="dk1"/>
                </a:solidFill>
                <a:latin typeface="Montserrat"/>
                <a:ea typeface="Montserrat"/>
                <a:cs typeface="Montserrat"/>
                <a:sym typeface="Montserrat"/>
              </a:rPr>
              <a:t> </a:t>
            </a:r>
            <a:r>
              <a:rPr sz="1300" dirty="0" err="1">
                <a:solidFill>
                  <a:schemeClr val="dk1"/>
                </a:solidFill>
                <a:latin typeface="Montserrat"/>
                <a:ea typeface="Montserrat"/>
                <a:cs typeface="Montserrat"/>
                <a:sym typeface="Montserrat"/>
              </a:rPr>
              <a:t>informasi</a:t>
            </a:r>
            <a:r>
              <a:rPr sz="1300" dirty="0">
                <a:solidFill>
                  <a:schemeClr val="dk1"/>
                </a:solidFill>
                <a:latin typeface="Montserrat"/>
                <a:ea typeface="Montserrat"/>
                <a:cs typeface="Montserrat"/>
                <a:sym typeface="Montserrat"/>
              </a:rPr>
              <a:t> </a:t>
            </a:r>
            <a:r>
              <a:rPr sz="1300" dirty="0" err="1">
                <a:solidFill>
                  <a:schemeClr val="dk1"/>
                </a:solidFill>
                <a:latin typeface="Montserrat"/>
                <a:ea typeface="Montserrat"/>
                <a:cs typeface="Montserrat"/>
                <a:sym typeface="Montserrat"/>
              </a:rPr>
              <a:t>wisata</a:t>
            </a:r>
            <a:r>
              <a:rPr sz="1300" dirty="0">
                <a:solidFill>
                  <a:schemeClr val="dk1"/>
                </a:solidFill>
                <a:latin typeface="Montserrat"/>
                <a:ea typeface="Montserrat"/>
                <a:cs typeface="Montserrat"/>
                <a:sym typeface="Montserrat"/>
              </a:rPr>
              <a:t> yang </a:t>
            </a:r>
            <a:r>
              <a:rPr sz="1300" dirty="0" err="1">
                <a:solidFill>
                  <a:schemeClr val="dk1"/>
                </a:solidFill>
                <a:latin typeface="Montserrat"/>
                <a:ea typeface="Montserrat"/>
                <a:cs typeface="Montserrat"/>
                <a:sym typeface="Montserrat"/>
              </a:rPr>
              <a:t>ada</a:t>
            </a:r>
            <a:r>
              <a:rPr sz="1300" dirty="0">
                <a:solidFill>
                  <a:schemeClr val="dk1"/>
                </a:solidFill>
                <a:latin typeface="Montserrat"/>
                <a:ea typeface="Montserrat"/>
                <a:cs typeface="Montserrat"/>
                <a:sym typeface="Montserrat"/>
              </a:rPr>
              <a:t> di </a:t>
            </a:r>
            <a:r>
              <a:rPr sz="1300" dirty="0" err="1">
                <a:solidFill>
                  <a:schemeClr val="dk1"/>
                </a:solidFill>
                <a:latin typeface="Montserrat"/>
                <a:ea typeface="Montserrat"/>
                <a:cs typeface="Montserrat"/>
                <a:sym typeface="Montserrat"/>
              </a:rPr>
              <a:t>kaliman</a:t>
            </a:r>
            <a:r>
              <a:rPr sz="1300" dirty="0">
                <a:solidFill>
                  <a:schemeClr val="dk1"/>
                </a:solidFill>
                <a:latin typeface="Montserrat"/>
                <a:ea typeface="Montserrat"/>
                <a:cs typeface="Montserrat"/>
                <a:sym typeface="Montserrat"/>
              </a:rPr>
              <a:t> </a:t>
            </a:r>
            <a:r>
              <a:rPr sz="1300" dirty="0" err="1">
                <a:solidFill>
                  <a:schemeClr val="dk1"/>
                </a:solidFill>
                <a:latin typeface="Montserrat"/>
                <a:ea typeface="Montserrat"/>
                <a:cs typeface="Montserrat"/>
                <a:sym typeface="Montserrat"/>
              </a:rPr>
              <a:t>timur</a:t>
            </a:r>
            <a:endParaRPr sz="1300" dirty="0">
              <a:solidFill>
                <a:schemeClr val="dk1"/>
              </a:solidFill>
              <a:latin typeface="Montserrat"/>
              <a:ea typeface="Montserrat"/>
              <a:cs typeface="Montserrat"/>
              <a:sym typeface="Montserrat"/>
            </a:endParaRPr>
          </a:p>
        </p:txBody>
      </p:sp>
      <p:cxnSp>
        <p:nvCxnSpPr>
          <p:cNvPr id="1277" name="Google Shape;1277;p55"/>
          <p:cNvCxnSpPr>
            <a:cxnSpLocks/>
            <a:stCxn id="1278" idx="0"/>
          </p:cNvCxnSpPr>
          <p:nvPr/>
        </p:nvCxnSpPr>
        <p:spPr>
          <a:xfrm rot="-5400000" flipH="1">
            <a:off x="2275200" y="2293066"/>
            <a:ext cx="652800" cy="2041500"/>
          </a:xfrm>
          <a:prstGeom prst="curvedConnector5">
            <a:avLst>
              <a:gd name="adj1" fmla="val -36477"/>
              <a:gd name="adj2" fmla="val 50954"/>
              <a:gd name="adj3" fmla="val 136471"/>
            </a:avLst>
          </a:prstGeom>
          <a:noFill/>
          <a:ln w="9525" cap="flat" cmpd="sng">
            <a:solidFill>
              <a:schemeClr val="dk1"/>
            </a:solidFill>
            <a:prstDash val="solid"/>
            <a:round/>
            <a:headEnd type="none" w="med" len="med"/>
            <a:tailEnd type="none" w="med" len="med"/>
          </a:ln>
        </p:spPr>
      </p:cxnSp>
      <p:grpSp>
        <p:nvGrpSpPr>
          <p:cNvPr id="1280" name="Google Shape;1280;p55"/>
          <p:cNvGrpSpPr/>
          <p:nvPr/>
        </p:nvGrpSpPr>
        <p:grpSpPr>
          <a:xfrm>
            <a:off x="1454208" y="2932826"/>
            <a:ext cx="253283" cy="253283"/>
            <a:chOff x="1034775" y="831900"/>
            <a:chExt cx="707100" cy="707100"/>
          </a:xfrm>
        </p:grpSpPr>
        <p:sp>
          <p:nvSpPr>
            <p:cNvPr id="1281" name="Google Shape;1281;p55"/>
            <p:cNvSpPr/>
            <p:nvPr/>
          </p:nvSpPr>
          <p:spPr>
            <a:xfrm>
              <a:off x="1034775" y="831900"/>
              <a:ext cx="707100" cy="70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a:off x="1187175" y="984300"/>
              <a:ext cx="402300" cy="40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55"/>
          <p:cNvSpPr txBox="1"/>
          <p:nvPr/>
        </p:nvSpPr>
        <p:spPr>
          <a:xfrm>
            <a:off x="6695650" y="1604821"/>
            <a:ext cx="1734900" cy="3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2000" dirty="0">
                <a:solidFill>
                  <a:schemeClr val="lt2"/>
                </a:solidFill>
                <a:latin typeface="Playfair Display SemiBold"/>
                <a:ea typeface="Playfair Display SemiBold"/>
                <a:cs typeface="Playfair Display SemiBold"/>
                <a:sym typeface="Playfair Display SemiBold"/>
              </a:rPr>
              <a:t>WHERE ?</a:t>
            </a:r>
            <a:endParaRPr sz="2000" dirty="0">
              <a:solidFill>
                <a:schemeClr val="lt2"/>
              </a:solidFill>
              <a:latin typeface="Playfair Display SemiBold"/>
              <a:ea typeface="Playfair Display SemiBold"/>
              <a:cs typeface="Playfair Display SemiBold"/>
              <a:sym typeface="Playfair Display SemiBold"/>
            </a:endParaRPr>
          </a:p>
        </p:txBody>
      </p:sp>
      <p:sp>
        <p:nvSpPr>
          <p:cNvPr id="1292" name="Google Shape;1292;p55"/>
          <p:cNvSpPr txBox="1"/>
          <p:nvPr/>
        </p:nvSpPr>
        <p:spPr>
          <a:xfrm>
            <a:off x="6373039" y="1968471"/>
            <a:ext cx="2126838" cy="44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dirty="0" err="1">
                <a:solidFill>
                  <a:schemeClr val="dk1"/>
                </a:solidFill>
                <a:latin typeface="Montserrat"/>
                <a:ea typeface="Montserrat"/>
                <a:cs typeface="Montserrat"/>
                <a:sym typeface="Montserrat"/>
              </a:rPr>
              <a:t>Tempat</a:t>
            </a:r>
            <a:r>
              <a:rPr dirty="0">
                <a:solidFill>
                  <a:schemeClr val="dk1"/>
                </a:solidFill>
                <a:latin typeface="Montserrat"/>
                <a:ea typeface="Montserrat"/>
                <a:cs typeface="Montserrat"/>
                <a:sym typeface="Montserrat"/>
              </a:rPr>
              <a:t> </a:t>
            </a:r>
            <a:r>
              <a:rPr dirty="0" err="1">
                <a:solidFill>
                  <a:schemeClr val="dk1"/>
                </a:solidFill>
                <a:latin typeface="Montserrat"/>
                <a:ea typeface="Montserrat"/>
                <a:cs typeface="Montserrat"/>
                <a:sym typeface="Montserrat"/>
              </a:rPr>
              <a:t>wisata</a:t>
            </a:r>
            <a:r>
              <a:rPr dirty="0">
                <a:solidFill>
                  <a:schemeClr val="dk1"/>
                </a:solidFill>
                <a:latin typeface="Montserrat"/>
                <a:ea typeface="Montserrat"/>
                <a:cs typeface="Montserrat"/>
                <a:sym typeface="Montserrat"/>
              </a:rPr>
              <a:t> di Kalimantan Timur</a:t>
            </a:r>
          </a:p>
        </p:txBody>
      </p:sp>
      <p:cxnSp>
        <p:nvCxnSpPr>
          <p:cNvPr id="1293" name="Google Shape;1293;p55"/>
          <p:cNvCxnSpPr>
            <a:cxnSpLocks/>
          </p:cNvCxnSpPr>
          <p:nvPr/>
        </p:nvCxnSpPr>
        <p:spPr>
          <a:xfrm rot="5400000">
            <a:off x="5709570" y="577230"/>
            <a:ext cx="878400" cy="2730300"/>
          </a:xfrm>
          <a:prstGeom prst="curvedConnector5">
            <a:avLst>
              <a:gd name="adj1" fmla="val -27109"/>
              <a:gd name="adj2" fmla="val 50714"/>
              <a:gd name="adj3" fmla="val 127104"/>
            </a:avLst>
          </a:prstGeom>
          <a:noFill/>
          <a:ln w="9525" cap="flat" cmpd="sng">
            <a:solidFill>
              <a:schemeClr val="dk1"/>
            </a:solidFill>
            <a:prstDash val="solid"/>
            <a:round/>
            <a:headEnd type="none" w="med" len="med"/>
            <a:tailEnd type="none" w="med" len="med"/>
          </a:ln>
        </p:spPr>
      </p:cxnSp>
      <p:grpSp>
        <p:nvGrpSpPr>
          <p:cNvPr id="1296" name="Google Shape;1296;p55"/>
          <p:cNvGrpSpPr/>
          <p:nvPr/>
        </p:nvGrpSpPr>
        <p:grpSpPr>
          <a:xfrm flipH="1">
            <a:off x="7453970" y="1324542"/>
            <a:ext cx="253283" cy="253283"/>
            <a:chOff x="1034775" y="831900"/>
            <a:chExt cx="707100" cy="707100"/>
          </a:xfrm>
        </p:grpSpPr>
        <p:sp>
          <p:nvSpPr>
            <p:cNvPr id="1297" name="Google Shape;1297;p55"/>
            <p:cNvSpPr/>
            <p:nvPr/>
          </p:nvSpPr>
          <p:spPr>
            <a:xfrm>
              <a:off x="1034775" y="831900"/>
              <a:ext cx="707100" cy="70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a:off x="1187175" y="984300"/>
              <a:ext cx="402300" cy="40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55"/>
          <p:cNvSpPr txBox="1"/>
          <p:nvPr/>
        </p:nvSpPr>
        <p:spPr>
          <a:xfrm>
            <a:off x="6695650" y="3245200"/>
            <a:ext cx="1734900" cy="3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2000" dirty="0">
                <a:solidFill>
                  <a:schemeClr val="lt2"/>
                </a:solidFill>
                <a:latin typeface="Playfair Display SemiBold"/>
                <a:ea typeface="Playfair Display SemiBold"/>
                <a:cs typeface="Playfair Display SemiBold"/>
                <a:sym typeface="Playfair Display SemiBold"/>
              </a:rPr>
              <a:t>WHY ?</a:t>
            </a:r>
            <a:endParaRPr sz="2000" dirty="0">
              <a:solidFill>
                <a:schemeClr val="lt2"/>
              </a:solidFill>
              <a:latin typeface="Playfair Display SemiBold"/>
              <a:ea typeface="Playfair Display SemiBold"/>
              <a:cs typeface="Playfair Display SemiBold"/>
              <a:sym typeface="Playfair Display SemiBold"/>
            </a:endParaRPr>
          </a:p>
        </p:txBody>
      </p:sp>
      <p:sp>
        <p:nvSpPr>
          <p:cNvPr id="1299" name="Google Shape;1299;p55"/>
          <p:cNvSpPr txBox="1"/>
          <p:nvPr/>
        </p:nvSpPr>
        <p:spPr>
          <a:xfrm>
            <a:off x="6021840" y="3863276"/>
            <a:ext cx="2475709" cy="442500"/>
          </a:xfrm>
          <a:prstGeom prst="rect">
            <a:avLst/>
          </a:prstGeom>
          <a:noFill/>
          <a:ln>
            <a:noFill/>
          </a:ln>
        </p:spPr>
        <p:txBody>
          <a:bodyPr spcFirstLastPara="1" wrap="square" lIns="91425" tIns="91425" rIns="91425" bIns="91425" anchor="ctr" anchorCtr="0">
            <a:noAutofit/>
          </a:bodyPr>
          <a:lstStyle/>
          <a:p>
            <a:pPr lvl="0" algn="r" rtl="0">
              <a:spcBef>
                <a:spcPts val="0"/>
              </a:spcBef>
              <a:spcAft>
                <a:spcPts val="0"/>
              </a:spcAft>
            </a:pPr>
            <a:r>
              <a:rPr lang="id-ID" dirty="0">
                <a:solidFill>
                  <a:schemeClr val="dk1"/>
                </a:solidFill>
                <a:latin typeface="Montserrat"/>
                <a:ea typeface="Montserrat"/>
                <a:cs typeface="Montserrat"/>
                <a:sym typeface="Montserrat"/>
              </a:rPr>
              <a:t>Banyaknya tempat wisata di Kalimantan Timur yang belum tereksplor</a:t>
            </a:r>
          </a:p>
        </p:txBody>
      </p:sp>
      <p:cxnSp>
        <p:nvCxnSpPr>
          <p:cNvPr id="1300" name="Google Shape;1300;p55"/>
          <p:cNvCxnSpPr>
            <a:cxnSpLocks/>
            <a:stCxn id="1301" idx="0"/>
          </p:cNvCxnSpPr>
          <p:nvPr/>
        </p:nvCxnSpPr>
        <p:spPr>
          <a:xfrm rot="5400000">
            <a:off x="5898850" y="1921366"/>
            <a:ext cx="598200" cy="2730300"/>
          </a:xfrm>
          <a:prstGeom prst="curvedConnector5">
            <a:avLst>
              <a:gd name="adj1" fmla="val -39807"/>
              <a:gd name="adj2" fmla="val 50714"/>
              <a:gd name="adj3" fmla="val 139821"/>
            </a:avLst>
          </a:prstGeom>
          <a:noFill/>
          <a:ln w="9525" cap="flat" cmpd="sng">
            <a:solidFill>
              <a:schemeClr val="dk1"/>
            </a:solidFill>
            <a:prstDash val="solid"/>
            <a:round/>
            <a:headEnd type="none" w="med" len="med"/>
            <a:tailEnd type="none" w="med" len="med"/>
          </a:ln>
        </p:spPr>
      </p:cxnSp>
      <p:grpSp>
        <p:nvGrpSpPr>
          <p:cNvPr id="1303" name="Google Shape;1303;p55"/>
          <p:cNvGrpSpPr/>
          <p:nvPr/>
        </p:nvGrpSpPr>
        <p:grpSpPr>
          <a:xfrm flipH="1">
            <a:off x="7436458" y="2932826"/>
            <a:ext cx="253283" cy="253283"/>
            <a:chOff x="1034775" y="831900"/>
            <a:chExt cx="707100" cy="707100"/>
          </a:xfrm>
        </p:grpSpPr>
        <p:sp>
          <p:nvSpPr>
            <p:cNvPr id="1304" name="Google Shape;1304;p55"/>
            <p:cNvSpPr/>
            <p:nvPr/>
          </p:nvSpPr>
          <p:spPr>
            <a:xfrm>
              <a:off x="1034775" y="831900"/>
              <a:ext cx="707100" cy="70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1187175" y="984300"/>
              <a:ext cx="402300" cy="40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0D02B451-D494-380D-3E40-F9D6B1FD131A}"/>
              </a:ext>
            </a:extLst>
          </p:cNvPr>
          <p:cNvPicPr>
            <a:picLocks noChangeAspect="1"/>
          </p:cNvPicPr>
          <p:nvPr/>
        </p:nvPicPr>
        <p:blipFill>
          <a:blip r:embed="rId3"/>
          <a:stretch>
            <a:fillRect/>
          </a:stretch>
        </p:blipFill>
        <p:spPr>
          <a:xfrm>
            <a:off x="2696634" y="1706764"/>
            <a:ext cx="3076872" cy="3076872"/>
          </a:xfrm>
          <a:prstGeom prst="rect">
            <a:avLst/>
          </a:prstGeom>
        </p:spPr>
      </p:pic>
    </p:spTree>
    <p:extLst>
      <p:ext uri="{BB962C8B-B14F-4D97-AF65-F5344CB8AC3E}">
        <p14:creationId xmlns:p14="http://schemas.microsoft.com/office/powerpoint/2010/main" val="3156835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710" name="Google Shape;710;p38"/>
          <p:cNvSpPr txBox="1">
            <a:spLocks noGrp="1"/>
          </p:cNvSpPr>
          <p:nvPr>
            <p:ph type="title"/>
          </p:nvPr>
        </p:nvSpPr>
        <p:spPr>
          <a:xfrm>
            <a:off x="2975542" y="315203"/>
            <a:ext cx="4290195" cy="6923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a:effectLst>
                  <a:outerShdw blurRad="38100" dist="38100" dir="2700000" algn="tl">
                    <a:srgbClr val="000000">
                      <a:alpha val="43137"/>
                    </a:srgbClr>
                  </a:outerShdw>
                </a:effectLst>
              </a:rPr>
              <a:t>DATA ACQUISITION</a:t>
            </a:r>
            <a:endParaRPr dirty="0">
              <a:effectLst>
                <a:outerShdw blurRad="38100" dist="38100" dir="2700000" algn="tl">
                  <a:srgbClr val="000000">
                    <a:alpha val="43137"/>
                  </a:srgbClr>
                </a:outerShdw>
              </a:effectLst>
            </a:endParaRPr>
          </a:p>
        </p:txBody>
      </p:sp>
      <p:sp>
        <p:nvSpPr>
          <p:cNvPr id="711" name="Google Shape;711;p38"/>
          <p:cNvSpPr txBox="1">
            <a:spLocks noGrp="1"/>
          </p:cNvSpPr>
          <p:nvPr>
            <p:ph type="subTitle" idx="1"/>
          </p:nvPr>
        </p:nvSpPr>
        <p:spPr>
          <a:xfrm>
            <a:off x="200679" y="1123801"/>
            <a:ext cx="3554012" cy="2044564"/>
          </a:xfrm>
          <a:prstGeom prst="rect">
            <a:avLst/>
          </a:prstGeom>
        </p:spPr>
        <p:txBody>
          <a:bodyPr spcFirstLastPara="1" wrap="square" lIns="91425" tIns="91425" rIns="91425" bIns="91425" anchor="t" anchorCtr="0">
            <a:noAutofit/>
          </a:bodyPr>
          <a:lstStyle/>
          <a:p>
            <a:pPr marL="47625" indent="-95250">
              <a:lnSpc>
                <a:spcPct val="150000"/>
              </a:lnSpc>
            </a:pPr>
            <a:r>
              <a:rPr lang="en-AU" sz="1500" dirty="0" err="1">
                <a:effectLst/>
                <a:latin typeface="Sitka Subheading" pitchFamily="2" charset="0"/>
                <a:ea typeface="Times New Roman" panose="02020603050405020304" pitchFamily="18" charset="0"/>
              </a:rPr>
              <a:t>Pengumpulan</a:t>
            </a:r>
            <a:r>
              <a:rPr lang="en-AU" sz="1500" dirty="0">
                <a:effectLst/>
                <a:latin typeface="Sitka Subheading" pitchFamily="2" charset="0"/>
                <a:ea typeface="Times New Roman" panose="02020603050405020304" pitchFamily="18" charset="0"/>
              </a:rPr>
              <a:t> data </a:t>
            </a:r>
            <a:r>
              <a:rPr lang="en-AU" sz="1500" dirty="0" err="1">
                <a:effectLst/>
                <a:latin typeface="Sitka Subheading" pitchFamily="2" charset="0"/>
                <a:ea typeface="Times New Roman" panose="02020603050405020304" pitchFamily="18" charset="0"/>
              </a:rPr>
              <a:t>dilakukan</a:t>
            </a:r>
            <a:r>
              <a:rPr lang="en-AU" sz="1500" dirty="0">
                <a:effectLst/>
                <a:latin typeface="Sitka Subheading" pitchFamily="2" charset="0"/>
                <a:ea typeface="Times New Roman" panose="02020603050405020304" pitchFamily="18" charset="0"/>
              </a:rPr>
              <a:t> </a:t>
            </a:r>
            <a:r>
              <a:rPr lang="en-AU" sz="1500" dirty="0" err="1">
                <a:effectLst/>
                <a:latin typeface="Sitka Subheading" pitchFamily="2" charset="0"/>
                <a:ea typeface="Times New Roman" panose="02020603050405020304" pitchFamily="18" charset="0"/>
              </a:rPr>
              <a:t>menggunakan</a:t>
            </a:r>
            <a:r>
              <a:rPr lang="en-AU" sz="1500" dirty="0">
                <a:effectLst/>
                <a:latin typeface="Sitka Subheading" pitchFamily="2" charset="0"/>
                <a:ea typeface="Times New Roman" panose="02020603050405020304" pitchFamily="18" charset="0"/>
              </a:rPr>
              <a:t> </a:t>
            </a:r>
            <a:r>
              <a:rPr lang="en-AU" sz="1500" dirty="0" err="1">
                <a:effectLst/>
                <a:latin typeface="Sitka Subheading" pitchFamily="2" charset="0"/>
                <a:ea typeface="Times New Roman" panose="02020603050405020304" pitchFamily="18" charset="0"/>
              </a:rPr>
              <a:t>metode</a:t>
            </a:r>
            <a:r>
              <a:rPr lang="id-ID" sz="1500" dirty="0">
                <a:latin typeface="Sitka Subheading" pitchFamily="2" charset="0"/>
                <a:ea typeface="Times New Roman" panose="02020603050405020304" pitchFamily="18" charset="0"/>
              </a:rPr>
              <a:t> </a:t>
            </a:r>
            <a:r>
              <a:rPr lang="en-AU" sz="1500" dirty="0">
                <a:effectLst/>
                <a:latin typeface="Sitka Subheading" pitchFamily="2" charset="0"/>
                <a:ea typeface="Times New Roman" panose="02020603050405020304" pitchFamily="18" charset="0"/>
              </a:rPr>
              <a:t>web scraping. Web scraping </a:t>
            </a:r>
            <a:r>
              <a:rPr lang="en-AU" sz="1500" dirty="0" err="1">
                <a:effectLst/>
                <a:latin typeface="Sitka Subheading" pitchFamily="2" charset="0"/>
                <a:ea typeface="Times New Roman" panose="02020603050405020304" pitchFamily="18" charset="0"/>
              </a:rPr>
              <a:t>adalah</a:t>
            </a:r>
            <a:r>
              <a:rPr lang="en-AU" sz="1500" dirty="0">
                <a:effectLst/>
                <a:latin typeface="Sitka Subheading" pitchFamily="2" charset="0"/>
                <a:ea typeface="Times New Roman" panose="02020603050405020304" pitchFamily="18" charset="0"/>
              </a:rPr>
              <a:t> </a:t>
            </a:r>
            <a:r>
              <a:rPr lang="en-AU" sz="1500" dirty="0" err="1">
                <a:effectLst/>
                <a:latin typeface="Sitka Subheading" pitchFamily="2" charset="0"/>
                <a:ea typeface="Times New Roman" panose="02020603050405020304" pitchFamily="18" charset="0"/>
              </a:rPr>
              <a:t>metode</a:t>
            </a:r>
            <a:r>
              <a:rPr lang="en-AU" sz="1500" dirty="0">
                <a:effectLst/>
                <a:latin typeface="Sitka Subheading" pitchFamily="2" charset="0"/>
                <a:ea typeface="Times New Roman" panose="02020603050405020304" pitchFamily="18" charset="0"/>
              </a:rPr>
              <a:t> yang </a:t>
            </a:r>
            <a:r>
              <a:rPr lang="en-AU" sz="1500" dirty="0" err="1">
                <a:effectLst/>
                <a:latin typeface="Sitka Subheading" pitchFamily="2" charset="0"/>
                <a:ea typeface="Times New Roman" panose="02020603050405020304" pitchFamily="18" charset="0"/>
              </a:rPr>
              <a:t>dilakukan</a:t>
            </a:r>
            <a:r>
              <a:rPr lang="en-AU" sz="1500" dirty="0">
                <a:effectLst/>
                <a:latin typeface="Sitka Subheading" pitchFamily="2" charset="0"/>
                <a:ea typeface="Times New Roman" panose="02020603050405020304" pitchFamily="18" charset="0"/>
              </a:rPr>
              <a:t> </a:t>
            </a:r>
            <a:r>
              <a:rPr lang="en-AU" sz="1500" dirty="0" err="1">
                <a:effectLst/>
                <a:latin typeface="Sitka Subheading" pitchFamily="2" charset="0"/>
                <a:ea typeface="Times New Roman" panose="02020603050405020304" pitchFamily="18" charset="0"/>
              </a:rPr>
              <a:t>dengan</a:t>
            </a:r>
            <a:r>
              <a:rPr lang="en-AU" sz="1500" dirty="0">
                <a:effectLst/>
                <a:latin typeface="Sitka Subheading" pitchFamily="2" charset="0"/>
                <a:ea typeface="Times New Roman" panose="02020603050405020304" pitchFamily="18" charset="0"/>
              </a:rPr>
              <a:t> </a:t>
            </a:r>
            <a:r>
              <a:rPr lang="en-AU" sz="1500" dirty="0" err="1">
                <a:effectLst/>
                <a:latin typeface="Sitka Subheading" pitchFamily="2" charset="0"/>
                <a:ea typeface="Times New Roman" panose="02020603050405020304" pitchFamily="18" charset="0"/>
              </a:rPr>
              <a:t>mengambil</a:t>
            </a:r>
            <a:r>
              <a:rPr lang="en-AU" sz="1500" dirty="0">
                <a:effectLst/>
                <a:latin typeface="Sitka Subheading" pitchFamily="2" charset="0"/>
                <a:ea typeface="Times New Roman" panose="02020603050405020304" pitchFamily="18" charset="0"/>
              </a:rPr>
              <a:t> data </a:t>
            </a:r>
            <a:r>
              <a:rPr lang="en-AU" sz="1500" dirty="0" err="1">
                <a:effectLst/>
                <a:latin typeface="Sitka Subheading" pitchFamily="2" charset="0"/>
                <a:ea typeface="Times New Roman" panose="02020603050405020304" pitchFamily="18" charset="0"/>
              </a:rPr>
              <a:t>dari</a:t>
            </a:r>
            <a:r>
              <a:rPr lang="en-AU" sz="1500" dirty="0">
                <a:effectLst/>
                <a:latin typeface="Sitka Subheading" pitchFamily="2" charset="0"/>
                <a:ea typeface="Times New Roman" panose="02020603050405020304" pitchFamily="18" charset="0"/>
              </a:rPr>
              <a:t> website.</a:t>
            </a:r>
            <a:r>
              <a:rPr lang="id-ID" sz="1500" dirty="0">
                <a:effectLst/>
                <a:latin typeface="Sitka Subheading" pitchFamily="2" charset="0"/>
                <a:ea typeface="Times New Roman" panose="02020603050405020304" pitchFamily="18" charset="0"/>
              </a:rPr>
              <a:t> Pengambilan data yang diambil yaitu nama tempat wisata, deskripsi tempat wisata, alamat tempat wisata, jenis tempat wisata, rating, tiket masuk dan gambar tempat wisata tersebut. Yang dapat dilihat pada gambar disamping.</a:t>
            </a:r>
            <a:endParaRPr lang="en-US" sz="1500" dirty="0">
              <a:effectLst/>
              <a:latin typeface="Sitka Subheading" pitchFamily="2" charset="0"/>
              <a:ea typeface="Times New Roman" panose="02020603050405020304" pitchFamily="18" charset="0"/>
            </a:endParaRPr>
          </a:p>
          <a:p>
            <a:pPr marL="47625" indent="-95250">
              <a:lnSpc>
                <a:spcPct val="150000"/>
              </a:lnSpc>
            </a:pPr>
            <a:endParaRPr lang="id-ID" sz="1500" dirty="0">
              <a:latin typeface="Sitka Subheading" pitchFamily="2" charset="0"/>
            </a:endParaRPr>
          </a:p>
        </p:txBody>
      </p:sp>
      <p:pic>
        <p:nvPicPr>
          <p:cNvPr id="2" name="Picture 1">
            <a:extLst>
              <a:ext uri="{FF2B5EF4-FFF2-40B4-BE49-F238E27FC236}">
                <a16:creationId xmlns:a16="http://schemas.microsoft.com/office/drawing/2014/main" id="{823B728E-B43A-D6A7-D5D7-9840C121C198}"/>
              </a:ext>
            </a:extLst>
          </p:cNvPr>
          <p:cNvPicPr>
            <a:picLocks noChangeAspect="1"/>
          </p:cNvPicPr>
          <p:nvPr/>
        </p:nvPicPr>
        <p:blipFill rotWithShape="1">
          <a:blip r:embed="rId3"/>
          <a:srcRect l="1511" t="20506" r="8342" b="9570"/>
          <a:stretch/>
        </p:blipFill>
        <p:spPr bwMode="auto">
          <a:xfrm>
            <a:off x="3889356" y="1445017"/>
            <a:ext cx="5133975" cy="2373630"/>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DB4CD380-B88B-A318-33BD-5C720D795CC5}"/>
              </a:ext>
            </a:extLst>
          </p:cNvPr>
          <p:cNvPicPr>
            <a:picLocks noChangeAspect="1"/>
          </p:cNvPicPr>
          <p:nvPr/>
        </p:nvPicPr>
        <p:blipFill rotWithShape="1">
          <a:blip r:embed="rId4"/>
          <a:srcRect t="9749" r="11742" b="60668"/>
          <a:stretch/>
        </p:blipFill>
        <p:spPr bwMode="auto">
          <a:xfrm>
            <a:off x="3889356" y="3818647"/>
            <a:ext cx="5133975" cy="10096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7358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Google Shape;710;p38">
            <a:extLst>
              <a:ext uri="{FF2B5EF4-FFF2-40B4-BE49-F238E27FC236}">
                <a16:creationId xmlns:a16="http://schemas.microsoft.com/office/drawing/2014/main" id="{8D278201-69A8-A146-B5AC-13176BC2F054}"/>
              </a:ext>
            </a:extLst>
          </p:cNvPr>
          <p:cNvSpPr txBox="1">
            <a:spLocks/>
          </p:cNvSpPr>
          <p:nvPr/>
        </p:nvSpPr>
        <p:spPr>
          <a:xfrm>
            <a:off x="3158422" y="244996"/>
            <a:ext cx="4290195" cy="692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Playfair Display SemiBold"/>
              <a:buNone/>
              <a:defRPr sz="3000" b="0" i="0" u="none" strike="noStrike" cap="none">
                <a:solidFill>
                  <a:schemeClr val="lt2"/>
                </a:solidFill>
                <a:latin typeface="Playfair Display SemiBold"/>
                <a:ea typeface="Playfair Display SemiBold"/>
                <a:cs typeface="Playfair Display SemiBold"/>
                <a:sym typeface="Playfair Display SemiBold"/>
              </a:defRPr>
            </a:lvl1pPr>
            <a:lvl2pPr marR="0" lvl="1" algn="ctr" rtl="0">
              <a:lnSpc>
                <a:spcPct val="100000"/>
              </a:lnSpc>
              <a:spcBef>
                <a:spcPts val="0"/>
              </a:spcBef>
              <a:spcAft>
                <a:spcPts val="0"/>
              </a:spcAft>
              <a:buClr>
                <a:schemeClr val="lt2"/>
              </a:buClr>
              <a:buSzPts val="3000"/>
              <a:buFont typeface="Playfair Display SemiBold"/>
              <a:buNone/>
              <a:defRPr sz="3000" b="0" i="0" u="none" strike="noStrike" cap="none">
                <a:solidFill>
                  <a:schemeClr val="lt2"/>
                </a:solidFill>
                <a:latin typeface="Playfair Display SemiBold"/>
                <a:ea typeface="Playfair Display SemiBold"/>
                <a:cs typeface="Playfair Display SemiBold"/>
                <a:sym typeface="Playfair Display SemiBold"/>
              </a:defRPr>
            </a:lvl2pPr>
            <a:lvl3pPr marR="0" lvl="2" algn="ctr" rtl="0">
              <a:lnSpc>
                <a:spcPct val="100000"/>
              </a:lnSpc>
              <a:spcBef>
                <a:spcPts val="0"/>
              </a:spcBef>
              <a:spcAft>
                <a:spcPts val="0"/>
              </a:spcAft>
              <a:buClr>
                <a:schemeClr val="lt2"/>
              </a:buClr>
              <a:buSzPts val="3000"/>
              <a:buFont typeface="Playfair Display SemiBold"/>
              <a:buNone/>
              <a:defRPr sz="3000" b="0" i="0" u="none" strike="noStrike" cap="none">
                <a:solidFill>
                  <a:schemeClr val="lt2"/>
                </a:solidFill>
                <a:latin typeface="Playfair Display SemiBold"/>
                <a:ea typeface="Playfair Display SemiBold"/>
                <a:cs typeface="Playfair Display SemiBold"/>
                <a:sym typeface="Playfair Display SemiBold"/>
              </a:defRPr>
            </a:lvl3pPr>
            <a:lvl4pPr marR="0" lvl="3" algn="ctr" rtl="0">
              <a:lnSpc>
                <a:spcPct val="100000"/>
              </a:lnSpc>
              <a:spcBef>
                <a:spcPts val="0"/>
              </a:spcBef>
              <a:spcAft>
                <a:spcPts val="0"/>
              </a:spcAft>
              <a:buClr>
                <a:schemeClr val="lt2"/>
              </a:buClr>
              <a:buSzPts val="3000"/>
              <a:buFont typeface="Playfair Display SemiBold"/>
              <a:buNone/>
              <a:defRPr sz="3000" b="0" i="0" u="none" strike="noStrike" cap="none">
                <a:solidFill>
                  <a:schemeClr val="lt2"/>
                </a:solidFill>
                <a:latin typeface="Playfair Display SemiBold"/>
                <a:ea typeface="Playfair Display SemiBold"/>
                <a:cs typeface="Playfair Display SemiBold"/>
                <a:sym typeface="Playfair Display SemiBold"/>
              </a:defRPr>
            </a:lvl4pPr>
            <a:lvl5pPr marR="0" lvl="4" algn="ctr" rtl="0">
              <a:lnSpc>
                <a:spcPct val="100000"/>
              </a:lnSpc>
              <a:spcBef>
                <a:spcPts val="0"/>
              </a:spcBef>
              <a:spcAft>
                <a:spcPts val="0"/>
              </a:spcAft>
              <a:buClr>
                <a:schemeClr val="lt2"/>
              </a:buClr>
              <a:buSzPts val="3000"/>
              <a:buFont typeface="Playfair Display SemiBold"/>
              <a:buNone/>
              <a:defRPr sz="3000" b="0" i="0" u="none" strike="noStrike" cap="none">
                <a:solidFill>
                  <a:schemeClr val="lt2"/>
                </a:solidFill>
                <a:latin typeface="Playfair Display SemiBold"/>
                <a:ea typeface="Playfair Display SemiBold"/>
                <a:cs typeface="Playfair Display SemiBold"/>
                <a:sym typeface="Playfair Display SemiBold"/>
              </a:defRPr>
            </a:lvl5pPr>
            <a:lvl6pPr marR="0" lvl="5" algn="ctr" rtl="0">
              <a:lnSpc>
                <a:spcPct val="100000"/>
              </a:lnSpc>
              <a:spcBef>
                <a:spcPts val="0"/>
              </a:spcBef>
              <a:spcAft>
                <a:spcPts val="0"/>
              </a:spcAft>
              <a:buClr>
                <a:schemeClr val="lt2"/>
              </a:buClr>
              <a:buSzPts val="3000"/>
              <a:buFont typeface="Playfair Display SemiBold"/>
              <a:buNone/>
              <a:defRPr sz="3000" b="0" i="0" u="none" strike="noStrike" cap="none">
                <a:solidFill>
                  <a:schemeClr val="lt2"/>
                </a:solidFill>
                <a:latin typeface="Playfair Display SemiBold"/>
                <a:ea typeface="Playfair Display SemiBold"/>
                <a:cs typeface="Playfair Display SemiBold"/>
                <a:sym typeface="Playfair Display SemiBold"/>
              </a:defRPr>
            </a:lvl6pPr>
            <a:lvl7pPr marR="0" lvl="6" algn="ctr" rtl="0">
              <a:lnSpc>
                <a:spcPct val="100000"/>
              </a:lnSpc>
              <a:spcBef>
                <a:spcPts val="0"/>
              </a:spcBef>
              <a:spcAft>
                <a:spcPts val="0"/>
              </a:spcAft>
              <a:buClr>
                <a:schemeClr val="lt2"/>
              </a:buClr>
              <a:buSzPts val="3000"/>
              <a:buFont typeface="Playfair Display SemiBold"/>
              <a:buNone/>
              <a:defRPr sz="3000" b="0" i="0" u="none" strike="noStrike" cap="none">
                <a:solidFill>
                  <a:schemeClr val="lt2"/>
                </a:solidFill>
                <a:latin typeface="Playfair Display SemiBold"/>
                <a:ea typeface="Playfair Display SemiBold"/>
                <a:cs typeface="Playfair Display SemiBold"/>
                <a:sym typeface="Playfair Display SemiBold"/>
              </a:defRPr>
            </a:lvl7pPr>
            <a:lvl8pPr marR="0" lvl="7" algn="ctr" rtl="0">
              <a:lnSpc>
                <a:spcPct val="100000"/>
              </a:lnSpc>
              <a:spcBef>
                <a:spcPts val="0"/>
              </a:spcBef>
              <a:spcAft>
                <a:spcPts val="0"/>
              </a:spcAft>
              <a:buClr>
                <a:schemeClr val="lt2"/>
              </a:buClr>
              <a:buSzPts val="3000"/>
              <a:buFont typeface="Playfair Display SemiBold"/>
              <a:buNone/>
              <a:defRPr sz="3000" b="0" i="0" u="none" strike="noStrike" cap="none">
                <a:solidFill>
                  <a:schemeClr val="lt2"/>
                </a:solidFill>
                <a:latin typeface="Playfair Display SemiBold"/>
                <a:ea typeface="Playfair Display SemiBold"/>
                <a:cs typeface="Playfair Display SemiBold"/>
                <a:sym typeface="Playfair Display SemiBold"/>
              </a:defRPr>
            </a:lvl8pPr>
            <a:lvl9pPr marR="0" lvl="8" algn="ctr" rtl="0">
              <a:lnSpc>
                <a:spcPct val="100000"/>
              </a:lnSpc>
              <a:spcBef>
                <a:spcPts val="0"/>
              </a:spcBef>
              <a:spcAft>
                <a:spcPts val="0"/>
              </a:spcAft>
              <a:buClr>
                <a:schemeClr val="lt2"/>
              </a:buClr>
              <a:buSzPts val="3000"/>
              <a:buFont typeface="Playfair Display SemiBold"/>
              <a:buNone/>
              <a:defRPr sz="3000" b="0" i="0" u="none" strike="noStrike" cap="none">
                <a:solidFill>
                  <a:schemeClr val="lt2"/>
                </a:solidFill>
                <a:latin typeface="Playfair Display SemiBold"/>
                <a:ea typeface="Playfair Display SemiBold"/>
                <a:cs typeface="Playfair Display SemiBold"/>
                <a:sym typeface="Playfair Display SemiBold"/>
              </a:defRPr>
            </a:lvl9pPr>
          </a:lstStyle>
          <a:p>
            <a:pPr algn="l"/>
            <a:r>
              <a:rPr lang="id-ID" sz="3600" dirty="0">
                <a:effectLst>
                  <a:outerShdw blurRad="38100" dist="38100" dir="2700000" algn="tl">
                    <a:srgbClr val="000000">
                      <a:alpha val="43137"/>
                    </a:srgbClr>
                  </a:outerShdw>
                </a:effectLst>
              </a:rPr>
              <a:t>DATA ACQUISITION</a:t>
            </a:r>
          </a:p>
        </p:txBody>
      </p:sp>
      <p:sp>
        <p:nvSpPr>
          <p:cNvPr id="12" name="TextBox 11">
            <a:extLst>
              <a:ext uri="{FF2B5EF4-FFF2-40B4-BE49-F238E27FC236}">
                <a16:creationId xmlns:a16="http://schemas.microsoft.com/office/drawing/2014/main" id="{B4E7A0D7-4E84-DB57-030E-19D2F71C3104}"/>
              </a:ext>
            </a:extLst>
          </p:cNvPr>
          <p:cNvSpPr txBox="1"/>
          <p:nvPr/>
        </p:nvSpPr>
        <p:spPr>
          <a:xfrm>
            <a:off x="962976" y="1007596"/>
            <a:ext cx="7029450" cy="1022972"/>
          </a:xfrm>
          <a:prstGeom prst="rect">
            <a:avLst/>
          </a:prstGeom>
          <a:noFill/>
        </p:spPr>
        <p:txBody>
          <a:bodyPr wrap="square">
            <a:spAutoFit/>
          </a:bodyPr>
          <a:lstStyle/>
          <a:p>
            <a:pPr marL="90170" algn="just">
              <a:lnSpc>
                <a:spcPct val="150000"/>
              </a:lnSpc>
            </a:pPr>
            <a:r>
              <a:rPr lang="id-ID" dirty="0">
                <a:effectLst/>
                <a:latin typeface="Sitka Banner" pitchFamily="2" charset="0"/>
                <a:ea typeface="Times New Roman" panose="02020603050405020304" pitchFamily="18" charset="0"/>
              </a:rPr>
              <a:t>Sehingga terdapat lebih kurang 300 dataset wisata Kalimantan Timur. Yang </a:t>
            </a:r>
            <a:r>
              <a:rPr lang="en-US" dirty="0" err="1">
                <a:latin typeface="Sitka Banner" pitchFamily="2" charset="0"/>
              </a:rPr>
              <a:t>kita</a:t>
            </a:r>
            <a:r>
              <a:rPr lang="en-US" dirty="0">
                <a:latin typeface="Sitka Banner" pitchFamily="2" charset="0"/>
              </a:rPr>
              <a:t> </a:t>
            </a:r>
            <a:r>
              <a:rPr lang="en-US" dirty="0" err="1">
                <a:latin typeface="Sitka Banner" pitchFamily="2" charset="0"/>
              </a:rPr>
              <a:t>buat</a:t>
            </a:r>
            <a:r>
              <a:rPr lang="en-US" dirty="0">
                <a:latin typeface="Sitka Banner" pitchFamily="2" charset="0"/>
              </a:rPr>
              <a:t> </a:t>
            </a:r>
            <a:r>
              <a:rPr lang="en-US" dirty="0" err="1">
                <a:latin typeface="Sitka Banner" pitchFamily="2" charset="0"/>
              </a:rPr>
              <a:t>secara</a:t>
            </a:r>
            <a:r>
              <a:rPr lang="en-US" dirty="0">
                <a:latin typeface="Sitka Banner" pitchFamily="2" charset="0"/>
              </a:rPr>
              <a:t> manual </a:t>
            </a:r>
            <a:r>
              <a:rPr lang="en-US" dirty="0" err="1">
                <a:latin typeface="Sitka Banner" pitchFamily="2" charset="0"/>
              </a:rPr>
              <a:t>dengan</a:t>
            </a:r>
            <a:r>
              <a:rPr lang="en-US" dirty="0">
                <a:latin typeface="Sitka Banner" pitchFamily="2" charset="0"/>
              </a:rPr>
              <a:t> </a:t>
            </a:r>
            <a:r>
              <a:rPr lang="en-US" dirty="0" err="1">
                <a:latin typeface="Sitka Banner" pitchFamily="2" charset="0"/>
              </a:rPr>
              <a:t>menggunakan</a:t>
            </a:r>
            <a:r>
              <a:rPr lang="en-US" dirty="0">
                <a:latin typeface="Sitka Banner" pitchFamily="2" charset="0"/>
              </a:rPr>
              <a:t> create data </a:t>
            </a:r>
            <a:r>
              <a:rPr lang="en-US" dirty="0" err="1">
                <a:latin typeface="Sitka Banner" pitchFamily="2" charset="0"/>
              </a:rPr>
              <a:t>json</a:t>
            </a:r>
            <a:r>
              <a:rPr lang="en-US" dirty="0">
                <a:latin typeface="Sitka Banner" pitchFamily="2" charset="0"/>
              </a:rPr>
              <a:t> </a:t>
            </a:r>
            <a:r>
              <a:rPr lang="en-US" dirty="0" err="1">
                <a:latin typeface="Sitka Banner" pitchFamily="2" charset="0"/>
              </a:rPr>
              <a:t>dengan</a:t>
            </a:r>
            <a:r>
              <a:rPr lang="en-US" dirty="0">
                <a:latin typeface="Sitka Banner" pitchFamily="2" charset="0"/>
              </a:rPr>
              <a:t> </a:t>
            </a:r>
            <a:r>
              <a:rPr lang="en-US" dirty="0" err="1">
                <a:latin typeface="Sitka Banner" pitchFamily="2" charset="0"/>
              </a:rPr>
              <a:t>struktru</a:t>
            </a:r>
            <a:r>
              <a:rPr lang="en-US" dirty="0">
                <a:latin typeface="Sitka Banner" pitchFamily="2" charset="0"/>
              </a:rPr>
              <a:t> data </a:t>
            </a:r>
            <a:r>
              <a:rPr lang="en-US" dirty="0" err="1">
                <a:latin typeface="Sitka Banner" pitchFamily="2" charset="0"/>
              </a:rPr>
              <a:t>json</a:t>
            </a:r>
            <a:r>
              <a:rPr lang="en-US" dirty="0">
                <a:latin typeface="Sitka Banner" pitchFamily="2" charset="0"/>
              </a:rPr>
              <a:t> </a:t>
            </a:r>
            <a:r>
              <a:rPr lang="en-US" dirty="0" err="1">
                <a:latin typeface="Sitka Banner" pitchFamily="2" charset="0"/>
              </a:rPr>
              <a:t>nya</a:t>
            </a:r>
            <a:r>
              <a:rPr lang="en-US" dirty="0">
                <a:latin typeface="Sitka Banner" pitchFamily="2" charset="0"/>
              </a:rPr>
              <a:t> </a:t>
            </a:r>
            <a:r>
              <a:rPr lang="en-US" dirty="0" err="1">
                <a:latin typeface="Sitka Banner" pitchFamily="2" charset="0"/>
              </a:rPr>
              <a:t>seperti</a:t>
            </a:r>
            <a:r>
              <a:rPr lang="en-US" dirty="0">
                <a:latin typeface="Sitka Banner" pitchFamily="2" charset="0"/>
              </a:rPr>
              <a:t> </a:t>
            </a:r>
            <a:r>
              <a:rPr lang="en-US" dirty="0" err="1">
                <a:latin typeface="Sitka Banner" pitchFamily="2" charset="0"/>
              </a:rPr>
              <a:t>gambar</a:t>
            </a:r>
            <a:r>
              <a:rPr lang="en-US" dirty="0">
                <a:latin typeface="Sitka Banner" pitchFamily="2" charset="0"/>
              </a:rPr>
              <a:t> di</a:t>
            </a:r>
            <a:r>
              <a:rPr lang="id-ID" dirty="0">
                <a:latin typeface="Sitka Banner" pitchFamily="2" charset="0"/>
              </a:rPr>
              <a:t>bawah</a:t>
            </a:r>
            <a:r>
              <a:rPr lang="en-US" dirty="0">
                <a:latin typeface="Sitka Banner" pitchFamily="2" charset="0"/>
              </a:rPr>
              <a:t> </a:t>
            </a:r>
            <a:r>
              <a:rPr lang="en-US" dirty="0" err="1">
                <a:latin typeface="Sitka Banner" pitchFamily="2" charset="0"/>
              </a:rPr>
              <a:t>ini</a:t>
            </a:r>
            <a:r>
              <a:rPr lang="id-ID" dirty="0">
                <a:latin typeface="Sitka Banner" pitchFamily="2" charset="0"/>
              </a:rPr>
              <a:t>.</a:t>
            </a:r>
            <a:endParaRPr lang="en-US" dirty="0">
              <a:effectLst/>
              <a:latin typeface="Sitka Banner" pitchFamily="2" charset="0"/>
              <a:ea typeface="Times New Roman" panose="02020603050405020304" pitchFamily="18" charset="0"/>
            </a:endParaRPr>
          </a:p>
        </p:txBody>
      </p:sp>
      <p:pic>
        <p:nvPicPr>
          <p:cNvPr id="13" name="Picture 12">
            <a:extLst>
              <a:ext uri="{FF2B5EF4-FFF2-40B4-BE49-F238E27FC236}">
                <a16:creationId xmlns:a16="http://schemas.microsoft.com/office/drawing/2014/main" id="{F9A91384-068A-5156-275D-B767B97BA2B2}"/>
              </a:ext>
            </a:extLst>
          </p:cNvPr>
          <p:cNvPicPr>
            <a:picLocks noChangeAspect="1"/>
          </p:cNvPicPr>
          <p:nvPr/>
        </p:nvPicPr>
        <p:blipFill rotWithShape="1">
          <a:blip r:embed="rId3"/>
          <a:srcRect t="-5" b="8333"/>
          <a:stretch/>
        </p:blipFill>
        <p:spPr>
          <a:xfrm>
            <a:off x="1128712" y="2100775"/>
            <a:ext cx="6886575" cy="2910402"/>
          </a:xfrm>
          <a:prstGeom prst="rect">
            <a:avLst/>
          </a:prstGeom>
        </p:spPr>
      </p:pic>
    </p:spTree>
    <p:extLst>
      <p:ext uri="{BB962C8B-B14F-4D97-AF65-F5344CB8AC3E}">
        <p14:creationId xmlns:p14="http://schemas.microsoft.com/office/powerpoint/2010/main" val="107674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7"/>
          <p:cNvSpPr txBox="1">
            <a:spLocks noGrp="1"/>
          </p:cNvSpPr>
          <p:nvPr>
            <p:ph type="title"/>
          </p:nvPr>
        </p:nvSpPr>
        <p:spPr>
          <a:xfrm>
            <a:off x="2993864" y="499122"/>
            <a:ext cx="4458496"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000" dirty="0">
                <a:solidFill>
                  <a:schemeClr val="lt2"/>
                </a:solidFill>
                <a:effectLst>
                  <a:outerShdw blurRad="38100" dist="38100" dir="2700000" algn="tl">
                    <a:srgbClr val="000000">
                      <a:alpha val="43137"/>
                    </a:srgbClr>
                  </a:outerShdw>
                </a:effectLst>
              </a:rPr>
              <a:t>DATA EXPLORATION </a:t>
            </a:r>
            <a:endParaRPr sz="4000" dirty="0">
              <a:solidFill>
                <a:schemeClr val="lt2"/>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750444D-E093-0662-BFCF-ECE3FEA39BE9}"/>
              </a:ext>
            </a:extLst>
          </p:cNvPr>
          <p:cNvPicPr>
            <a:picLocks noChangeAspect="1"/>
          </p:cNvPicPr>
          <p:nvPr/>
        </p:nvPicPr>
        <p:blipFill rotWithShape="1">
          <a:blip r:embed="rId3"/>
          <a:srcRect l="2580"/>
          <a:stretch/>
        </p:blipFill>
        <p:spPr>
          <a:xfrm>
            <a:off x="262949" y="1623463"/>
            <a:ext cx="5736149" cy="2859373"/>
          </a:xfrm>
          <a:prstGeom prst="rect">
            <a:avLst/>
          </a:prstGeom>
        </p:spPr>
      </p:pic>
      <p:sp>
        <p:nvSpPr>
          <p:cNvPr id="8" name="TextBox 7">
            <a:extLst>
              <a:ext uri="{FF2B5EF4-FFF2-40B4-BE49-F238E27FC236}">
                <a16:creationId xmlns:a16="http://schemas.microsoft.com/office/drawing/2014/main" id="{73FCC34E-9896-8D02-600A-7B47634D38D9}"/>
              </a:ext>
            </a:extLst>
          </p:cNvPr>
          <p:cNvSpPr txBox="1"/>
          <p:nvPr/>
        </p:nvSpPr>
        <p:spPr>
          <a:xfrm>
            <a:off x="5852160" y="1410489"/>
            <a:ext cx="3175829" cy="3285323"/>
          </a:xfrm>
          <a:prstGeom prst="rect">
            <a:avLst/>
          </a:prstGeom>
          <a:noFill/>
        </p:spPr>
        <p:txBody>
          <a:bodyPr wrap="square">
            <a:spAutoFit/>
          </a:bodyPr>
          <a:lstStyle/>
          <a:p>
            <a:pPr marL="270510" algn="just">
              <a:lnSpc>
                <a:spcPct val="150000"/>
              </a:lnSpc>
            </a:pPr>
            <a:r>
              <a:rPr lang="en-AU" sz="1400" dirty="0" err="1">
                <a:effectLst/>
                <a:latin typeface="Times New Roman" panose="02020603050405020304" pitchFamily="18" charset="0"/>
                <a:ea typeface="Times New Roman" panose="02020603050405020304" pitchFamily="18" charset="0"/>
              </a:rPr>
              <a:t>bertujuan</a:t>
            </a:r>
            <a:r>
              <a:rPr lang="en-AU" sz="1400" dirty="0">
                <a:effectLst/>
                <a:latin typeface="Times New Roman" panose="02020603050405020304" pitchFamily="18" charset="0"/>
                <a:ea typeface="Times New Roman" panose="02020603050405020304" pitchFamily="18" charset="0"/>
              </a:rPr>
              <a:t> </a:t>
            </a:r>
            <a:r>
              <a:rPr lang="id-ID" sz="1400" dirty="0">
                <a:effectLst/>
                <a:latin typeface="Times New Roman" panose="02020603050405020304" pitchFamily="18" charset="0"/>
                <a:ea typeface="Times New Roman" panose="02020603050405020304" pitchFamily="18" charset="0"/>
              </a:rPr>
              <a:t>untuk </a:t>
            </a:r>
            <a:r>
              <a:rPr lang="en-AU" sz="1400" dirty="0" err="1">
                <a:effectLst/>
                <a:latin typeface="Times New Roman" panose="02020603050405020304" pitchFamily="18" charset="0"/>
                <a:ea typeface="Times New Roman" panose="02020603050405020304" pitchFamily="18" charset="0"/>
              </a:rPr>
              <a:t>mengidentifikasi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pola</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menguji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hipotesis</a:t>
            </a:r>
            <a:r>
              <a:rPr lang="en-AU" sz="1400" dirty="0">
                <a:effectLst/>
                <a:latin typeface="Times New Roman" panose="02020603050405020304" pitchFamily="18" charset="0"/>
                <a:ea typeface="Times New Roman" panose="02020603050405020304" pitchFamily="18" charset="0"/>
              </a:rPr>
              <a:t> dan </a:t>
            </a:r>
            <a:r>
              <a:rPr lang="en-AU" sz="1400" dirty="0" err="1">
                <a:effectLst/>
                <a:latin typeface="Times New Roman" panose="02020603050405020304" pitchFamily="18" charset="0"/>
                <a:ea typeface="Times New Roman" panose="02020603050405020304" pitchFamily="18" charset="0"/>
              </a:rPr>
              <a:t>memeriksa</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asumsi</a:t>
            </a:r>
            <a:r>
              <a:rPr lang="en-AU" sz="1400" dirty="0">
                <a:effectLst/>
                <a:latin typeface="Times New Roman" panose="02020603050405020304" pitchFamily="18" charset="0"/>
                <a:ea typeface="Times New Roman" panose="02020603050405020304" pitchFamily="18" charset="0"/>
              </a:rPr>
              <a:t> data</a:t>
            </a:r>
            <a:r>
              <a:rPr lang="id-ID" sz="1400" dirty="0">
                <a:effectLst/>
                <a:latin typeface="Times New Roman" panose="02020603050405020304" pitchFamily="18" charset="0"/>
                <a:ea typeface="Times New Roman" panose="02020603050405020304" pitchFamily="18" charset="0"/>
              </a:rPr>
              <a:t> sehingga</a:t>
            </a:r>
            <a:r>
              <a:rPr lang="en-AU" sz="1400" dirty="0">
                <a:effectLst/>
                <a:latin typeface="Times New Roman" panose="02020603050405020304" pitchFamily="18" charset="0"/>
                <a:ea typeface="Times New Roman" panose="02020603050405020304" pitchFamily="18" charset="0"/>
              </a:rPr>
              <a:t> sangat </a:t>
            </a:r>
            <a:r>
              <a:rPr lang="id-ID" sz="1400" dirty="0">
                <a:effectLst/>
                <a:latin typeface="Times New Roman" panose="02020603050405020304" pitchFamily="18" charset="0"/>
                <a:ea typeface="Times New Roman" panose="02020603050405020304" pitchFamily="18" charset="0"/>
              </a:rPr>
              <a:t>mem</a:t>
            </a:r>
            <a:r>
              <a:rPr lang="en-AU" sz="1400" dirty="0" err="1">
                <a:effectLst/>
                <a:latin typeface="Times New Roman" panose="02020603050405020304" pitchFamily="18" charset="0"/>
                <a:ea typeface="Times New Roman" panose="02020603050405020304" pitchFamily="18" charset="0"/>
              </a:rPr>
              <a:t>bantu</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dalam</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mendeteksi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kesalahan</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dari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awal</a:t>
            </a:r>
            <a:r>
              <a:rPr lang="id-ID" sz="1400" dirty="0">
                <a:effectLst/>
                <a:latin typeface="Times New Roman" panose="02020603050405020304" pitchFamily="18" charset="0"/>
                <a:ea typeface="Times New Roman" panose="02020603050405020304" pitchFamily="18" charset="0"/>
              </a:rPr>
              <a:t> dan dapat</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mengetahui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hubungan</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antar</a:t>
            </a:r>
            <a:r>
              <a:rPr lang="en-AU" sz="1400" dirty="0">
                <a:effectLst/>
                <a:latin typeface="Times New Roman" panose="02020603050405020304" pitchFamily="18" charset="0"/>
                <a:ea typeface="Times New Roman" panose="02020603050405020304" pitchFamily="18" charset="0"/>
              </a:rPr>
              <a:t> data </a:t>
            </a:r>
            <a:r>
              <a:rPr lang="en-AU" sz="1400" dirty="0" err="1">
                <a:effectLst/>
                <a:latin typeface="Times New Roman" panose="02020603050405020304" pitchFamily="18" charset="0"/>
                <a:ea typeface="Times New Roman" panose="02020603050405020304" pitchFamily="18" charset="0"/>
              </a:rPr>
              <a:t>serta</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dapat</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menggali</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faktor-faktor</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penting</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dari</a:t>
            </a:r>
            <a:r>
              <a:rPr lang="en-AU" sz="1400" dirty="0">
                <a:effectLst/>
                <a:latin typeface="Times New Roman" panose="02020603050405020304" pitchFamily="18" charset="0"/>
                <a:ea typeface="Times New Roman" panose="02020603050405020304" pitchFamily="18" charset="0"/>
              </a:rPr>
              <a:t> data </a:t>
            </a:r>
            <a:r>
              <a:rPr lang="en-AU" sz="1400" dirty="0" err="1">
                <a:effectLst/>
                <a:latin typeface="Times New Roman" panose="02020603050405020304" pitchFamily="18" charset="0"/>
                <a:ea typeface="Times New Roman" panose="02020603050405020304" pitchFamily="18" charset="0"/>
              </a:rPr>
              <a:t>tersebut</a:t>
            </a:r>
            <a:r>
              <a:rPr lang="id-ID"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Berikut</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adalah</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hasil</a:t>
            </a:r>
            <a:r>
              <a:rPr lang="en-AU" sz="1400" dirty="0">
                <a:effectLst/>
                <a:latin typeface="Times New Roman" panose="02020603050405020304" pitchFamily="18" charset="0"/>
                <a:ea typeface="Times New Roman" panose="02020603050405020304" pitchFamily="18" charset="0"/>
              </a:rPr>
              <a:t> </a:t>
            </a:r>
            <a:r>
              <a:rPr lang="en-AU" sz="1400" dirty="0" err="1">
                <a:effectLst/>
                <a:latin typeface="Times New Roman" panose="02020603050405020304" pitchFamily="18" charset="0"/>
                <a:ea typeface="Times New Roman" panose="02020603050405020304" pitchFamily="18" charset="0"/>
              </a:rPr>
              <a:t>dari</a:t>
            </a:r>
            <a:r>
              <a:rPr lang="en-AU" sz="1400" dirty="0">
                <a:effectLst/>
                <a:latin typeface="Times New Roman" panose="02020603050405020304" pitchFamily="18" charset="0"/>
                <a:ea typeface="Times New Roman" panose="02020603050405020304" pitchFamily="18" charset="0"/>
              </a:rPr>
              <a:t> </a:t>
            </a:r>
            <a:r>
              <a:rPr lang="en-AU" sz="1400" i="1" dirty="0">
                <a:effectLst/>
                <a:latin typeface="Times New Roman" panose="02020603050405020304" pitchFamily="18" charset="0"/>
                <a:ea typeface="Times New Roman" panose="02020603050405020304" pitchFamily="18" charset="0"/>
              </a:rPr>
              <a:t>data exploration</a:t>
            </a:r>
            <a:r>
              <a:rPr lang="en-AU" sz="1400" dirty="0">
                <a:effectLst/>
                <a:latin typeface="Times New Roman" panose="02020603050405020304" pitchFamily="18" charset="0"/>
                <a:ea typeface="Times New Roman" panose="02020603050405020304" pitchFamily="18" charset="0"/>
              </a:rPr>
              <a:t> yang </a:t>
            </a:r>
            <a:r>
              <a:rPr lang="en-AU" sz="1400" dirty="0" err="1">
                <a:effectLst/>
                <a:latin typeface="Times New Roman" panose="02020603050405020304" pitchFamily="18" charset="0"/>
                <a:ea typeface="Times New Roman" panose="02020603050405020304" pitchFamily="18" charset="0"/>
              </a:rPr>
              <a:t>dilakukan</a:t>
            </a:r>
            <a:r>
              <a:rPr lang="en-AU" sz="1400" dirty="0">
                <a:effectLst/>
                <a:latin typeface="Times New Roman" panose="02020603050405020304" pitchFamily="18" charset="0"/>
                <a:ea typeface="Times New Roman" panose="02020603050405020304" pitchFamily="18" charset="0"/>
              </a:rPr>
              <a:t> pada dataset </a:t>
            </a:r>
            <a:r>
              <a:rPr lang="en-AU" sz="1400" dirty="0" err="1">
                <a:effectLst/>
                <a:latin typeface="Times New Roman" panose="02020603050405020304" pitchFamily="18" charset="0"/>
                <a:ea typeface="Times New Roman" panose="02020603050405020304" pitchFamily="18" charset="0"/>
              </a:rPr>
              <a:t>wisata</a:t>
            </a:r>
            <a:r>
              <a:rPr lang="en-AU" sz="1400" dirty="0">
                <a:effectLst/>
                <a:latin typeface="Times New Roman" panose="02020603050405020304" pitchFamily="18" charset="0"/>
                <a:ea typeface="Times New Roman" panose="02020603050405020304" pitchFamily="18" charset="0"/>
              </a:rPr>
              <a:t>.</a:t>
            </a:r>
            <a:endParaRPr lang="en-US" sz="1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Travel Vlogger Portfolio by Slidesgo">
  <a:themeElements>
    <a:clrScheme name="Simple Light">
      <a:dk1>
        <a:srgbClr val="1D1D1D"/>
      </a:dk1>
      <a:lt1>
        <a:srgbClr val="B0D8D4"/>
      </a:lt1>
      <a:dk2>
        <a:srgbClr val="FFFFFF"/>
      </a:dk2>
      <a:lt2>
        <a:srgbClr val="194D6F"/>
      </a:lt2>
      <a:accent1>
        <a:srgbClr val="7EB7B9"/>
      </a:accent1>
      <a:accent2>
        <a:srgbClr val="55798D"/>
      </a:accent2>
      <a:accent3>
        <a:srgbClr val="59B3A3"/>
      </a:accent3>
      <a:accent4>
        <a:srgbClr val="ADD5D0"/>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2383</TotalTime>
  <Words>581</Words>
  <Application>Microsoft Office PowerPoint</Application>
  <PresentationFormat>On-screen Show (16:9)</PresentationFormat>
  <Paragraphs>68</Paragraphs>
  <Slides>18</Slides>
  <Notes>18</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18</vt:i4>
      </vt:variant>
    </vt:vector>
  </HeadingPairs>
  <TitlesOfParts>
    <vt:vector size="35" baseType="lpstr">
      <vt:lpstr>Arial</vt:lpstr>
      <vt:lpstr>Bebas Neue</vt:lpstr>
      <vt:lpstr>Calibri</vt:lpstr>
      <vt:lpstr>Calibri Light</vt:lpstr>
      <vt:lpstr>Manrope</vt:lpstr>
      <vt:lpstr>Montserrat</vt:lpstr>
      <vt:lpstr>Montserrat Medium</vt:lpstr>
      <vt:lpstr>Montserrat SemiBold</vt:lpstr>
      <vt:lpstr>Nunito</vt:lpstr>
      <vt:lpstr>Playfair Display SemiBold</vt:lpstr>
      <vt:lpstr>Poppins</vt:lpstr>
      <vt:lpstr>Poppins ExtraBold</vt:lpstr>
      <vt:lpstr>Sitka Banner</vt:lpstr>
      <vt:lpstr>Sitka Subheading</vt:lpstr>
      <vt:lpstr>Times New Roman</vt:lpstr>
      <vt:lpstr>Travel Vlogger Portfolio by Slidesgo</vt:lpstr>
      <vt:lpstr>Custom Design</vt:lpstr>
      <vt:lpstr>Aplikasi Pendampingan Wisata Berbasis AI Untuk Pemantauan dan  Pemanduan Wisatawan Selama Berjelajah</vt:lpstr>
      <vt:lpstr>Our Team :</vt:lpstr>
      <vt:lpstr>LATAR BELAKANG</vt:lpstr>
      <vt:lpstr>TUJUAN</vt:lpstr>
      <vt:lpstr>AI PROJECT CYCLE :</vt:lpstr>
      <vt:lpstr>PROBLEM SCOPING</vt:lpstr>
      <vt:lpstr>DATA ACQUISITION</vt:lpstr>
      <vt:lpstr>PowerPoint Presentation</vt:lpstr>
      <vt:lpstr>DATA EXPLORATION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Aplikasi Pendampingan Wisata Berbasis AI Untuk Pemantauan dan  Pemanduan Wisatawan Selama Berjelajah</dc:title>
  <dc:creator>HP</dc:creator>
  <cp:lastModifiedBy>sherly lestari</cp:lastModifiedBy>
  <cp:revision>37</cp:revision>
  <dcterms:modified xsi:type="dcterms:W3CDTF">2022-11-29T15:55:06Z</dcterms:modified>
</cp:coreProperties>
</file>